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0" r:id="rId2"/>
    <p:sldId id="263" r:id="rId3"/>
    <p:sldId id="264" r:id="rId4"/>
    <p:sldId id="262" r:id="rId5"/>
    <p:sldId id="266" r:id="rId6"/>
    <p:sldId id="265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CCFF99"/>
    <a:srgbClr val="00FF99"/>
    <a:srgbClr val="3287AE"/>
    <a:srgbClr val="0099FF"/>
    <a:srgbClr val="6600FF"/>
    <a:srgbClr val="CCFFCC"/>
    <a:srgbClr val="FFFFCC"/>
    <a:srgbClr val="FFCC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79020" autoAdjust="0"/>
  </p:normalViewPr>
  <p:slideViewPr>
    <p:cSldViewPr>
      <p:cViewPr>
        <p:scale>
          <a:sx n="56" d="100"/>
          <a:sy n="56" d="100"/>
        </p:scale>
        <p:origin x="2299" y="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3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AD6484-3967-4270-98EE-7EAE9CC6F41C}" type="doc">
      <dgm:prSet loTypeId="urn:microsoft.com/office/officeart/2005/8/layout/target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sr-Latn-RS"/>
        </a:p>
      </dgm:t>
    </dgm:pt>
    <dgm:pt modelId="{74AFD452-6144-4D21-81B5-E2FDAF3946A3}">
      <dgm:prSet phldrT="[Text]" custT="1"/>
      <dgm:spPr/>
      <dgm:t>
        <a:bodyPr/>
        <a:lstStyle/>
        <a:p>
          <a:r>
            <a:rPr lang="sr-Latn-RS" sz="1900" b="1" spc="300" dirty="0">
              <a:solidFill>
                <a:srgbClr val="00FFFF"/>
              </a:solidFill>
              <a:latin typeface="Century Gothic" panose="020B0502020202020204" pitchFamily="34" charset="0"/>
            </a:rPr>
            <a:t>Informišite se, informišite druge!</a:t>
          </a:r>
        </a:p>
      </dgm:t>
    </dgm:pt>
    <dgm:pt modelId="{6E2AC58C-E16E-4864-A66B-A8D4465FA1DA}" type="parTrans" cxnId="{A11F2ED4-A5FA-4477-A3AA-5F46F2015A9E}">
      <dgm:prSet/>
      <dgm:spPr/>
      <dgm:t>
        <a:bodyPr/>
        <a:lstStyle/>
        <a:p>
          <a:endParaRPr lang="sr-Latn-RS" sz="1900">
            <a:latin typeface="Century Gothic" panose="020B0502020202020204" pitchFamily="34" charset="0"/>
          </a:endParaRPr>
        </a:p>
      </dgm:t>
    </dgm:pt>
    <dgm:pt modelId="{CA163156-1726-4700-81EA-E7EE60CD602F}" type="sibTrans" cxnId="{A11F2ED4-A5FA-4477-A3AA-5F46F2015A9E}">
      <dgm:prSet/>
      <dgm:spPr/>
      <dgm:t>
        <a:bodyPr/>
        <a:lstStyle/>
        <a:p>
          <a:endParaRPr lang="sr-Latn-RS" sz="1900">
            <a:latin typeface="Century Gothic" panose="020B0502020202020204" pitchFamily="34" charset="0"/>
          </a:endParaRPr>
        </a:p>
      </dgm:t>
    </dgm:pt>
    <dgm:pt modelId="{29B7F14B-B34F-4533-8433-6AA5E54E8039}">
      <dgm:prSet phldrT="[Text]"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900" b="1" kern="1200" spc="300" dirty="0">
              <a:solidFill>
                <a:srgbClr val="00FFFF"/>
              </a:solidFill>
              <a:latin typeface="Century Gothic" panose="020B0502020202020204" pitchFamily="34" charset="0"/>
              <a:ea typeface="+mn-ea"/>
              <a:cs typeface="+mn-cs"/>
            </a:rPr>
            <a:t>Obrazujte se!</a:t>
          </a:r>
        </a:p>
      </dgm:t>
    </dgm:pt>
    <dgm:pt modelId="{8DFBA594-A6F1-47BB-A6E2-E416161AE902}" type="parTrans" cxnId="{6E6608D8-E994-4758-B65E-5290EFE1AC1E}">
      <dgm:prSet/>
      <dgm:spPr/>
      <dgm:t>
        <a:bodyPr/>
        <a:lstStyle/>
        <a:p>
          <a:endParaRPr lang="sr-Latn-RS" sz="1900">
            <a:latin typeface="Century Gothic" panose="020B0502020202020204" pitchFamily="34" charset="0"/>
          </a:endParaRPr>
        </a:p>
      </dgm:t>
    </dgm:pt>
    <dgm:pt modelId="{FC4D65A3-9F23-446A-9D5C-0565085D40F1}" type="sibTrans" cxnId="{6E6608D8-E994-4758-B65E-5290EFE1AC1E}">
      <dgm:prSet/>
      <dgm:spPr/>
      <dgm:t>
        <a:bodyPr/>
        <a:lstStyle/>
        <a:p>
          <a:endParaRPr lang="sr-Latn-RS" sz="1900">
            <a:latin typeface="Century Gothic" panose="020B0502020202020204" pitchFamily="34" charset="0"/>
          </a:endParaRPr>
        </a:p>
      </dgm:t>
    </dgm:pt>
    <dgm:pt modelId="{049123C3-88F2-428A-8DD2-A7CB3522F741}">
      <dgm:prSet phldrT="[Text]"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900" b="1" kern="1200" spc="300" dirty="0">
              <a:solidFill>
                <a:srgbClr val="00FFFF"/>
              </a:solidFill>
              <a:latin typeface="Century Gothic" panose="020B0502020202020204" pitchFamily="34" charset="0"/>
              <a:ea typeface="+mn-ea"/>
              <a:cs typeface="+mn-cs"/>
            </a:rPr>
            <a:t>Podržite istraživanja!</a:t>
          </a:r>
        </a:p>
      </dgm:t>
    </dgm:pt>
    <dgm:pt modelId="{925DB3F6-1151-4DD2-9CD2-F26CCAF70E4C}" type="parTrans" cxnId="{CC330AD2-C5E9-4E62-99C4-1FC21247999E}">
      <dgm:prSet/>
      <dgm:spPr/>
      <dgm:t>
        <a:bodyPr/>
        <a:lstStyle/>
        <a:p>
          <a:endParaRPr lang="sr-Latn-RS" sz="1900">
            <a:latin typeface="Century Gothic" panose="020B0502020202020204" pitchFamily="34" charset="0"/>
          </a:endParaRPr>
        </a:p>
      </dgm:t>
    </dgm:pt>
    <dgm:pt modelId="{837571C2-59B8-4EF5-ADB0-ABB5F8CD8581}" type="sibTrans" cxnId="{CC330AD2-C5E9-4E62-99C4-1FC21247999E}">
      <dgm:prSet/>
      <dgm:spPr/>
      <dgm:t>
        <a:bodyPr/>
        <a:lstStyle/>
        <a:p>
          <a:endParaRPr lang="sr-Latn-RS" sz="1900">
            <a:latin typeface="Century Gothic" panose="020B0502020202020204" pitchFamily="34" charset="0"/>
          </a:endParaRPr>
        </a:p>
      </dgm:t>
    </dgm:pt>
    <dgm:pt modelId="{CCCFF9B8-9C1D-45B7-A2BD-5C073D1A39E1}">
      <dgm:prSet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900" b="1" kern="1200" spc="300" dirty="0">
              <a:solidFill>
                <a:srgbClr val="00FFFF"/>
              </a:solidFill>
              <a:latin typeface="Century Gothic" panose="020B0502020202020204" pitchFamily="34" charset="0"/>
              <a:ea typeface="+mn-ea"/>
              <a:cs typeface="+mn-cs"/>
            </a:rPr>
            <a:t>Širite svest!</a:t>
          </a:r>
        </a:p>
      </dgm:t>
    </dgm:pt>
    <dgm:pt modelId="{86215BB7-5C99-46C2-AC7C-68A0F2E0C02E}" type="parTrans" cxnId="{9D4C81C5-9BFA-44D6-B406-55146F7DFF89}">
      <dgm:prSet/>
      <dgm:spPr/>
      <dgm:t>
        <a:bodyPr/>
        <a:lstStyle/>
        <a:p>
          <a:endParaRPr lang="sr-Latn-RS" sz="1900">
            <a:latin typeface="Century Gothic" panose="020B0502020202020204" pitchFamily="34" charset="0"/>
          </a:endParaRPr>
        </a:p>
      </dgm:t>
    </dgm:pt>
    <dgm:pt modelId="{59FA7BCC-6E1A-47F1-883C-21903AB94044}" type="sibTrans" cxnId="{9D4C81C5-9BFA-44D6-B406-55146F7DFF89}">
      <dgm:prSet/>
      <dgm:spPr/>
      <dgm:t>
        <a:bodyPr/>
        <a:lstStyle/>
        <a:p>
          <a:endParaRPr lang="sr-Latn-RS" sz="1900">
            <a:latin typeface="Century Gothic" panose="020B0502020202020204" pitchFamily="34" charset="0"/>
          </a:endParaRPr>
        </a:p>
      </dgm:t>
    </dgm:pt>
    <dgm:pt modelId="{6AD6D379-CDBC-4D83-969C-B2E4AC3C1391}" type="pres">
      <dgm:prSet presAssocID="{F8AD6484-3967-4270-98EE-7EAE9CC6F41C}" presName="composite" presStyleCnt="0">
        <dgm:presLayoutVars>
          <dgm:chMax val="5"/>
          <dgm:dir/>
          <dgm:resizeHandles val="exact"/>
        </dgm:presLayoutVars>
      </dgm:prSet>
      <dgm:spPr/>
    </dgm:pt>
    <dgm:pt modelId="{6728DF58-78E2-4424-91FE-E33CAEEFA0CD}" type="pres">
      <dgm:prSet presAssocID="{74AFD452-6144-4D21-81B5-E2FDAF3946A3}" presName="circle1" presStyleLbl="lnNode1" presStyleIdx="0" presStyleCnt="4"/>
      <dgm:spPr>
        <a:solidFill>
          <a:schemeClr val="bg2">
            <a:lumMod val="50000"/>
          </a:schemeClr>
        </a:solidFill>
      </dgm:spPr>
    </dgm:pt>
    <dgm:pt modelId="{0D8E61D9-A9AB-4574-8485-8979745827AA}" type="pres">
      <dgm:prSet presAssocID="{74AFD452-6144-4D21-81B5-E2FDAF3946A3}" presName="text1" presStyleLbl="revTx" presStyleIdx="0" presStyleCnt="4" custScaleX="485428" custLinFactX="100000" custLinFactNeighborX="107103" custLinFactNeighborY="1609">
        <dgm:presLayoutVars>
          <dgm:bulletEnabled val="1"/>
        </dgm:presLayoutVars>
      </dgm:prSet>
      <dgm:spPr/>
    </dgm:pt>
    <dgm:pt modelId="{C765F59D-E217-4C91-86F0-F9505A237829}" type="pres">
      <dgm:prSet presAssocID="{74AFD452-6144-4D21-81B5-E2FDAF3946A3}" presName="line1" presStyleLbl="callout" presStyleIdx="0" presStyleCnt="8"/>
      <dgm:spPr>
        <a:ln w="19050">
          <a:solidFill>
            <a:schemeClr val="accent2">
              <a:lumMod val="20000"/>
              <a:lumOff val="80000"/>
            </a:schemeClr>
          </a:solidFill>
          <a:tailEnd type="oval"/>
        </a:ln>
      </dgm:spPr>
    </dgm:pt>
    <dgm:pt modelId="{5A9C49C0-F107-4B2C-8156-B11DD5493E50}" type="pres">
      <dgm:prSet presAssocID="{74AFD452-6144-4D21-81B5-E2FDAF3946A3}" presName="d1" presStyleLbl="callout" presStyleIdx="1" presStyleCnt="8"/>
      <dgm:spPr>
        <a:ln w="12700">
          <a:solidFill>
            <a:schemeClr val="bg1"/>
          </a:solidFill>
        </a:ln>
      </dgm:spPr>
    </dgm:pt>
    <dgm:pt modelId="{F6D446C8-95AD-45FE-9AA2-E80AEE526009}" type="pres">
      <dgm:prSet presAssocID="{29B7F14B-B34F-4533-8433-6AA5E54E8039}" presName="circle2" presStyleLbl="lnNode1" presStyleIdx="1" presStyleCnt="4"/>
      <dgm:spPr>
        <a:solidFill>
          <a:srgbClr val="3287AE"/>
        </a:solidFill>
      </dgm:spPr>
    </dgm:pt>
    <dgm:pt modelId="{AEDF5526-A513-416E-A889-7A32DE227CE9}" type="pres">
      <dgm:prSet presAssocID="{29B7F14B-B34F-4533-8433-6AA5E54E8039}" presName="text2" presStyleLbl="revTx" presStyleIdx="1" presStyleCnt="4" custScaleX="287448" custLinFactX="3152" custLinFactNeighborX="100000" custLinFactNeighborY="7784">
        <dgm:presLayoutVars>
          <dgm:bulletEnabled val="1"/>
        </dgm:presLayoutVars>
      </dgm:prSet>
      <dgm:spPr/>
    </dgm:pt>
    <dgm:pt modelId="{4F39DD36-4DBF-4854-A704-6E16775E9F59}" type="pres">
      <dgm:prSet presAssocID="{29B7F14B-B34F-4533-8433-6AA5E54E8039}" presName="line2" presStyleLbl="callout" presStyleIdx="2" presStyleCnt="8"/>
      <dgm:spPr>
        <a:ln w="19050">
          <a:solidFill>
            <a:schemeClr val="accent3"/>
          </a:solidFill>
          <a:tailEnd type="oval"/>
        </a:ln>
      </dgm:spPr>
    </dgm:pt>
    <dgm:pt modelId="{AF41FBFC-E8B8-44C2-8F5D-D3C37CD94F70}" type="pres">
      <dgm:prSet presAssocID="{29B7F14B-B34F-4533-8433-6AA5E54E8039}" presName="d2" presStyleLbl="callout" presStyleIdx="3" presStyleCnt="8"/>
      <dgm:spPr>
        <a:ln w="12700">
          <a:solidFill>
            <a:schemeClr val="bg2">
              <a:lumMod val="20000"/>
              <a:lumOff val="80000"/>
            </a:schemeClr>
          </a:solidFill>
        </a:ln>
      </dgm:spPr>
    </dgm:pt>
    <dgm:pt modelId="{44A4AF44-FA7C-4145-A50F-3DA8086D2817}" type="pres">
      <dgm:prSet presAssocID="{CCCFF9B8-9C1D-45B7-A2BD-5C073D1A39E1}" presName="circle3" presStyleLbl="lnNode1" presStyleIdx="2" presStyleCnt="4"/>
      <dgm:spPr>
        <a:solidFill>
          <a:schemeClr val="accent2">
            <a:lumMod val="75000"/>
          </a:schemeClr>
        </a:solidFill>
      </dgm:spPr>
    </dgm:pt>
    <dgm:pt modelId="{D3C7B04C-CBF4-4E1B-8370-88A65081A1DB}" type="pres">
      <dgm:prSet presAssocID="{CCCFF9B8-9C1D-45B7-A2BD-5C073D1A39E1}" presName="text3" presStyleLbl="revTx" presStyleIdx="2" presStyleCnt="4" custScaleX="352604" custLinFactX="31852" custLinFactNeighborX="100000" custLinFactNeighborY="1784">
        <dgm:presLayoutVars>
          <dgm:bulletEnabled val="1"/>
        </dgm:presLayoutVars>
      </dgm:prSet>
      <dgm:spPr/>
    </dgm:pt>
    <dgm:pt modelId="{3BD4B08F-7D9F-4E06-8B91-33EE2B29E28A}" type="pres">
      <dgm:prSet presAssocID="{CCCFF9B8-9C1D-45B7-A2BD-5C073D1A39E1}" presName="line3" presStyleLbl="callout" presStyleIdx="4" presStyleCnt="8"/>
      <dgm:spPr>
        <a:ln w="19050">
          <a:solidFill>
            <a:schemeClr val="accent3"/>
          </a:solidFill>
          <a:tailEnd type="oval"/>
        </a:ln>
      </dgm:spPr>
    </dgm:pt>
    <dgm:pt modelId="{A473F5EA-1AD4-478C-B686-5ADBA383085B}" type="pres">
      <dgm:prSet presAssocID="{CCCFF9B8-9C1D-45B7-A2BD-5C073D1A39E1}" presName="d3" presStyleLbl="callout" presStyleIdx="5" presStyleCnt="8"/>
      <dgm:spPr>
        <a:ln w="12700">
          <a:solidFill>
            <a:schemeClr val="accent3"/>
          </a:solidFill>
        </a:ln>
      </dgm:spPr>
    </dgm:pt>
    <dgm:pt modelId="{F1DA70FD-8871-4D14-9096-214B3B2F9774}" type="pres">
      <dgm:prSet presAssocID="{049123C3-88F2-428A-8DD2-A7CB3522F741}" presName="circle4" presStyleLbl="lnNode1" presStyleIdx="3" presStyleCnt="4" custLinFactNeighborX="-96" custLinFactNeighborY="20273"/>
      <dgm:spPr>
        <a:solidFill>
          <a:schemeClr val="accent5">
            <a:lumMod val="75000"/>
            <a:alpha val="78000"/>
          </a:schemeClr>
        </a:solidFill>
      </dgm:spPr>
    </dgm:pt>
    <dgm:pt modelId="{074A61B8-76DE-4F81-A165-912C829D1FCF}" type="pres">
      <dgm:prSet presAssocID="{049123C3-88F2-428A-8DD2-A7CB3522F741}" presName="text4" presStyleLbl="revTx" presStyleIdx="3" presStyleCnt="4" custScaleX="476930" custLinFactX="94313" custLinFactNeighborX="100000" custLinFactNeighborY="3291">
        <dgm:presLayoutVars>
          <dgm:bulletEnabled val="1"/>
        </dgm:presLayoutVars>
      </dgm:prSet>
      <dgm:spPr/>
    </dgm:pt>
    <dgm:pt modelId="{29FEF96A-AB11-4A70-B3CF-459CECA3E511}" type="pres">
      <dgm:prSet presAssocID="{049123C3-88F2-428A-8DD2-A7CB3522F741}" presName="line4" presStyleLbl="callout" presStyleIdx="6" presStyleCnt="8"/>
      <dgm:spPr>
        <a:ln w="19050">
          <a:solidFill>
            <a:schemeClr val="accent3"/>
          </a:solidFill>
          <a:tailEnd type="oval"/>
        </a:ln>
      </dgm:spPr>
    </dgm:pt>
    <dgm:pt modelId="{D9345D77-9C5F-4A8A-875D-67836E4EB766}" type="pres">
      <dgm:prSet presAssocID="{049123C3-88F2-428A-8DD2-A7CB3522F741}" presName="d4" presStyleLbl="callout" presStyleIdx="7" presStyleCnt="8"/>
      <dgm:spPr>
        <a:ln w="12700">
          <a:solidFill>
            <a:schemeClr val="accent3"/>
          </a:solidFill>
          <a:tailEnd type="none"/>
        </a:ln>
      </dgm:spPr>
    </dgm:pt>
  </dgm:ptLst>
  <dgm:cxnLst>
    <dgm:cxn modelId="{B5500938-32CB-4CF1-A00C-10BA3E4B1A78}" type="presOf" srcId="{CCCFF9B8-9C1D-45B7-A2BD-5C073D1A39E1}" destId="{D3C7B04C-CBF4-4E1B-8370-88A65081A1DB}" srcOrd="0" destOrd="0" presId="urn:microsoft.com/office/officeart/2005/8/layout/target1"/>
    <dgm:cxn modelId="{A5BAD383-1CB8-4E04-8376-31B19ACFC3DC}" type="presOf" srcId="{29B7F14B-B34F-4533-8433-6AA5E54E8039}" destId="{AEDF5526-A513-416E-A889-7A32DE227CE9}" srcOrd="0" destOrd="0" presId="urn:microsoft.com/office/officeart/2005/8/layout/target1"/>
    <dgm:cxn modelId="{83404AB5-DBB8-4D18-B959-678833C62EF9}" type="presOf" srcId="{F8AD6484-3967-4270-98EE-7EAE9CC6F41C}" destId="{6AD6D379-CDBC-4D83-969C-B2E4AC3C1391}" srcOrd="0" destOrd="0" presId="urn:microsoft.com/office/officeart/2005/8/layout/target1"/>
    <dgm:cxn modelId="{9D4C81C5-9BFA-44D6-B406-55146F7DFF89}" srcId="{F8AD6484-3967-4270-98EE-7EAE9CC6F41C}" destId="{CCCFF9B8-9C1D-45B7-A2BD-5C073D1A39E1}" srcOrd="2" destOrd="0" parTransId="{86215BB7-5C99-46C2-AC7C-68A0F2E0C02E}" sibTransId="{59FA7BCC-6E1A-47F1-883C-21903AB94044}"/>
    <dgm:cxn modelId="{6E2BF0C7-F113-4C7D-BD95-C2957462EE3A}" type="presOf" srcId="{049123C3-88F2-428A-8DD2-A7CB3522F741}" destId="{074A61B8-76DE-4F81-A165-912C829D1FCF}" srcOrd="0" destOrd="0" presId="urn:microsoft.com/office/officeart/2005/8/layout/target1"/>
    <dgm:cxn modelId="{CC330AD2-C5E9-4E62-99C4-1FC21247999E}" srcId="{F8AD6484-3967-4270-98EE-7EAE9CC6F41C}" destId="{049123C3-88F2-428A-8DD2-A7CB3522F741}" srcOrd="3" destOrd="0" parTransId="{925DB3F6-1151-4DD2-9CD2-F26CCAF70E4C}" sibTransId="{837571C2-59B8-4EF5-ADB0-ABB5F8CD8581}"/>
    <dgm:cxn modelId="{A11F2ED4-A5FA-4477-A3AA-5F46F2015A9E}" srcId="{F8AD6484-3967-4270-98EE-7EAE9CC6F41C}" destId="{74AFD452-6144-4D21-81B5-E2FDAF3946A3}" srcOrd="0" destOrd="0" parTransId="{6E2AC58C-E16E-4864-A66B-A8D4465FA1DA}" sibTransId="{CA163156-1726-4700-81EA-E7EE60CD602F}"/>
    <dgm:cxn modelId="{6E6608D8-E994-4758-B65E-5290EFE1AC1E}" srcId="{F8AD6484-3967-4270-98EE-7EAE9CC6F41C}" destId="{29B7F14B-B34F-4533-8433-6AA5E54E8039}" srcOrd="1" destOrd="0" parTransId="{8DFBA594-A6F1-47BB-A6E2-E416161AE902}" sibTransId="{FC4D65A3-9F23-446A-9D5C-0565085D40F1}"/>
    <dgm:cxn modelId="{48D0C8DD-EDD6-4510-8BDE-7016468D1204}" type="presOf" srcId="{74AFD452-6144-4D21-81B5-E2FDAF3946A3}" destId="{0D8E61D9-A9AB-4574-8485-8979745827AA}" srcOrd="0" destOrd="0" presId="urn:microsoft.com/office/officeart/2005/8/layout/target1"/>
    <dgm:cxn modelId="{1595E4F8-8A82-4FF2-BA67-4D78D74F1E56}" type="presParOf" srcId="{6AD6D379-CDBC-4D83-969C-B2E4AC3C1391}" destId="{6728DF58-78E2-4424-91FE-E33CAEEFA0CD}" srcOrd="0" destOrd="0" presId="urn:microsoft.com/office/officeart/2005/8/layout/target1"/>
    <dgm:cxn modelId="{F916355F-A91D-49C5-A7F3-390C1C08D6DF}" type="presParOf" srcId="{6AD6D379-CDBC-4D83-969C-B2E4AC3C1391}" destId="{0D8E61D9-A9AB-4574-8485-8979745827AA}" srcOrd="1" destOrd="0" presId="urn:microsoft.com/office/officeart/2005/8/layout/target1"/>
    <dgm:cxn modelId="{6064FD2E-748D-4064-A114-4B9C283CE354}" type="presParOf" srcId="{6AD6D379-CDBC-4D83-969C-B2E4AC3C1391}" destId="{C765F59D-E217-4C91-86F0-F9505A237829}" srcOrd="2" destOrd="0" presId="urn:microsoft.com/office/officeart/2005/8/layout/target1"/>
    <dgm:cxn modelId="{BDB676D6-E70B-4768-A61C-851EB8033FAD}" type="presParOf" srcId="{6AD6D379-CDBC-4D83-969C-B2E4AC3C1391}" destId="{5A9C49C0-F107-4B2C-8156-B11DD5493E50}" srcOrd="3" destOrd="0" presId="urn:microsoft.com/office/officeart/2005/8/layout/target1"/>
    <dgm:cxn modelId="{9144DD41-A482-4BAD-BB69-84D91D1BD7F8}" type="presParOf" srcId="{6AD6D379-CDBC-4D83-969C-B2E4AC3C1391}" destId="{F6D446C8-95AD-45FE-9AA2-E80AEE526009}" srcOrd="4" destOrd="0" presId="urn:microsoft.com/office/officeart/2005/8/layout/target1"/>
    <dgm:cxn modelId="{FC3AA8CA-3B30-4A84-A017-5736F964FA9E}" type="presParOf" srcId="{6AD6D379-CDBC-4D83-969C-B2E4AC3C1391}" destId="{AEDF5526-A513-416E-A889-7A32DE227CE9}" srcOrd="5" destOrd="0" presId="urn:microsoft.com/office/officeart/2005/8/layout/target1"/>
    <dgm:cxn modelId="{D60F5CA7-4FBF-47BE-8630-10C7001AEC6B}" type="presParOf" srcId="{6AD6D379-CDBC-4D83-969C-B2E4AC3C1391}" destId="{4F39DD36-4DBF-4854-A704-6E16775E9F59}" srcOrd="6" destOrd="0" presId="urn:microsoft.com/office/officeart/2005/8/layout/target1"/>
    <dgm:cxn modelId="{4B42E51A-3975-4BF2-8752-C0E6F2BE3113}" type="presParOf" srcId="{6AD6D379-CDBC-4D83-969C-B2E4AC3C1391}" destId="{AF41FBFC-E8B8-44C2-8F5D-D3C37CD94F70}" srcOrd="7" destOrd="0" presId="urn:microsoft.com/office/officeart/2005/8/layout/target1"/>
    <dgm:cxn modelId="{72BD6651-D9F8-439F-B794-56FA9CEB7027}" type="presParOf" srcId="{6AD6D379-CDBC-4D83-969C-B2E4AC3C1391}" destId="{44A4AF44-FA7C-4145-A50F-3DA8086D2817}" srcOrd="8" destOrd="0" presId="urn:microsoft.com/office/officeart/2005/8/layout/target1"/>
    <dgm:cxn modelId="{5974966B-EADA-4E7D-A484-BD9617ED9EC1}" type="presParOf" srcId="{6AD6D379-CDBC-4D83-969C-B2E4AC3C1391}" destId="{D3C7B04C-CBF4-4E1B-8370-88A65081A1DB}" srcOrd="9" destOrd="0" presId="urn:microsoft.com/office/officeart/2005/8/layout/target1"/>
    <dgm:cxn modelId="{5A35F7B2-93E0-43A5-9EA3-FA0911F8A0A3}" type="presParOf" srcId="{6AD6D379-CDBC-4D83-969C-B2E4AC3C1391}" destId="{3BD4B08F-7D9F-4E06-8B91-33EE2B29E28A}" srcOrd="10" destOrd="0" presId="urn:microsoft.com/office/officeart/2005/8/layout/target1"/>
    <dgm:cxn modelId="{C8B077E2-1DC9-451C-AA00-B553DDE4939D}" type="presParOf" srcId="{6AD6D379-CDBC-4D83-969C-B2E4AC3C1391}" destId="{A473F5EA-1AD4-478C-B686-5ADBA383085B}" srcOrd="11" destOrd="0" presId="urn:microsoft.com/office/officeart/2005/8/layout/target1"/>
    <dgm:cxn modelId="{4A937883-9A54-4C40-AFE9-AB53450D20A3}" type="presParOf" srcId="{6AD6D379-CDBC-4D83-969C-B2E4AC3C1391}" destId="{F1DA70FD-8871-4D14-9096-214B3B2F9774}" srcOrd="12" destOrd="0" presId="urn:microsoft.com/office/officeart/2005/8/layout/target1"/>
    <dgm:cxn modelId="{D8D0ADA6-B823-4FE1-9592-B2E485210200}" type="presParOf" srcId="{6AD6D379-CDBC-4D83-969C-B2E4AC3C1391}" destId="{074A61B8-76DE-4F81-A165-912C829D1FCF}" srcOrd="13" destOrd="0" presId="urn:microsoft.com/office/officeart/2005/8/layout/target1"/>
    <dgm:cxn modelId="{E4E40127-1332-4D29-9537-C174F386C1F7}" type="presParOf" srcId="{6AD6D379-CDBC-4D83-969C-B2E4AC3C1391}" destId="{29FEF96A-AB11-4A70-B3CF-459CECA3E511}" srcOrd="14" destOrd="0" presId="urn:microsoft.com/office/officeart/2005/8/layout/target1"/>
    <dgm:cxn modelId="{69E38D2B-B793-4C05-94CC-F3D093EA13FF}" type="presParOf" srcId="{6AD6D379-CDBC-4D83-969C-B2E4AC3C1391}" destId="{D9345D77-9C5F-4A8A-875D-67836E4EB766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A70FD-8871-4D14-9096-214B3B2F9774}">
      <dsp:nvSpPr>
        <dsp:cNvPr id="0" name=""/>
        <dsp:cNvSpPr/>
      </dsp:nvSpPr>
      <dsp:spPr>
        <a:xfrm>
          <a:off x="3083960" y="698687"/>
          <a:ext cx="2096064" cy="2096064"/>
        </a:xfrm>
        <a:prstGeom prst="ellipse">
          <a:avLst/>
        </a:prstGeom>
        <a:solidFill>
          <a:schemeClr val="accent5">
            <a:lumMod val="75000"/>
            <a:alpha val="7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4AF44-FA7C-4145-A50F-3DA8086D2817}">
      <dsp:nvSpPr>
        <dsp:cNvPr id="0" name=""/>
        <dsp:cNvSpPr/>
      </dsp:nvSpPr>
      <dsp:spPr>
        <a:xfrm>
          <a:off x="3385534" y="998250"/>
          <a:ext cx="1496939" cy="1496939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446C8-95AD-45FE-9AA2-E80AEE526009}">
      <dsp:nvSpPr>
        <dsp:cNvPr id="0" name=""/>
        <dsp:cNvSpPr/>
      </dsp:nvSpPr>
      <dsp:spPr>
        <a:xfrm>
          <a:off x="3684922" y="1297638"/>
          <a:ext cx="898163" cy="898163"/>
        </a:xfrm>
        <a:prstGeom prst="ellipse">
          <a:avLst/>
        </a:prstGeom>
        <a:solidFill>
          <a:srgbClr val="3287A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8DF58-78E2-4424-91FE-E33CAEEFA0CD}">
      <dsp:nvSpPr>
        <dsp:cNvPr id="0" name=""/>
        <dsp:cNvSpPr/>
      </dsp:nvSpPr>
      <dsp:spPr>
        <a:xfrm>
          <a:off x="3984310" y="1597026"/>
          <a:ext cx="299387" cy="299387"/>
        </a:xfrm>
        <a:prstGeom prst="ellips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E61D9-A9AB-4574-8485-8979745827AA}">
      <dsp:nvSpPr>
        <dsp:cNvPr id="0" name=""/>
        <dsp:cNvSpPr/>
      </dsp:nvSpPr>
      <dsp:spPr>
        <a:xfrm>
          <a:off x="5682181" y="8066"/>
          <a:ext cx="5087440" cy="501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2413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900" b="1" kern="1200" spc="300" dirty="0">
              <a:solidFill>
                <a:srgbClr val="00FFFF"/>
              </a:solidFill>
              <a:latin typeface="Century Gothic" panose="020B0502020202020204" pitchFamily="34" charset="0"/>
            </a:rPr>
            <a:t>Informišite se, informišite druge!</a:t>
          </a:r>
        </a:p>
      </dsp:txBody>
      <dsp:txXfrm>
        <a:off x="5682181" y="8066"/>
        <a:ext cx="5087440" cy="501308"/>
      </dsp:txXfrm>
    </dsp:sp>
    <dsp:sp modelId="{C765F59D-E217-4C91-86F0-F9505A237829}">
      <dsp:nvSpPr>
        <dsp:cNvPr id="0" name=""/>
        <dsp:cNvSpPr/>
      </dsp:nvSpPr>
      <dsp:spPr>
        <a:xfrm>
          <a:off x="5269372" y="250654"/>
          <a:ext cx="2620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  <a:tailEnd type="oval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C49C0-F107-4B2C-8156-B11DD5493E50}">
      <dsp:nvSpPr>
        <dsp:cNvPr id="0" name=""/>
        <dsp:cNvSpPr/>
      </dsp:nvSpPr>
      <dsp:spPr>
        <a:xfrm rot="5400000">
          <a:off x="3952345" y="415719"/>
          <a:ext cx="1481218" cy="115283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F5526-A513-416E-A889-7A32DE227CE9}">
      <dsp:nvSpPr>
        <dsp:cNvPr id="0" name=""/>
        <dsp:cNvSpPr/>
      </dsp:nvSpPr>
      <dsp:spPr>
        <a:xfrm>
          <a:off x="5630188" y="540330"/>
          <a:ext cx="3012547" cy="501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24130" bIns="241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900" b="1" kern="1200" spc="300" dirty="0">
              <a:solidFill>
                <a:srgbClr val="00FFFF"/>
              </a:solidFill>
              <a:latin typeface="Century Gothic" panose="020B0502020202020204" pitchFamily="34" charset="0"/>
              <a:ea typeface="+mn-ea"/>
              <a:cs typeface="+mn-cs"/>
            </a:rPr>
            <a:t>Obrazujte se!</a:t>
          </a:r>
        </a:p>
      </dsp:txBody>
      <dsp:txXfrm>
        <a:off x="5630188" y="540330"/>
        <a:ext cx="3012547" cy="501308"/>
      </dsp:txXfrm>
    </dsp:sp>
    <dsp:sp modelId="{4F39DD36-4DBF-4854-A704-6E16775E9F59}">
      <dsp:nvSpPr>
        <dsp:cNvPr id="0" name=""/>
        <dsp:cNvSpPr/>
      </dsp:nvSpPr>
      <dsp:spPr>
        <a:xfrm>
          <a:off x="5269372" y="751962"/>
          <a:ext cx="2620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/>
          </a:solidFill>
          <a:prstDash val="solid"/>
          <a:miter lim="800000"/>
          <a:tailEnd type="oval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41FBFC-E8B8-44C2-8F5D-D3C37CD94F70}">
      <dsp:nvSpPr>
        <dsp:cNvPr id="0" name=""/>
        <dsp:cNvSpPr/>
      </dsp:nvSpPr>
      <dsp:spPr>
        <a:xfrm rot="5400000">
          <a:off x="4208763" y="908818"/>
          <a:ext cx="1216415" cy="903054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C7B04C-CBF4-4E1B-8370-88A65081A1DB}">
      <dsp:nvSpPr>
        <dsp:cNvPr id="0" name=""/>
        <dsp:cNvSpPr/>
      </dsp:nvSpPr>
      <dsp:spPr>
        <a:xfrm>
          <a:off x="5589546" y="1011560"/>
          <a:ext cx="3695402" cy="501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24130" bIns="241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900" b="1" kern="1200" spc="300" dirty="0">
              <a:solidFill>
                <a:srgbClr val="00FFFF"/>
              </a:solidFill>
              <a:latin typeface="Century Gothic" panose="020B0502020202020204" pitchFamily="34" charset="0"/>
              <a:ea typeface="+mn-ea"/>
              <a:cs typeface="+mn-cs"/>
            </a:rPr>
            <a:t>Širite svest!</a:t>
          </a:r>
        </a:p>
      </dsp:txBody>
      <dsp:txXfrm>
        <a:off x="5589546" y="1011560"/>
        <a:ext cx="3695402" cy="501308"/>
      </dsp:txXfrm>
    </dsp:sp>
    <dsp:sp modelId="{3BD4B08F-7D9F-4E06-8B91-33EE2B29E28A}">
      <dsp:nvSpPr>
        <dsp:cNvPr id="0" name=""/>
        <dsp:cNvSpPr/>
      </dsp:nvSpPr>
      <dsp:spPr>
        <a:xfrm>
          <a:off x="5269372" y="1253271"/>
          <a:ext cx="2620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/>
          </a:solidFill>
          <a:prstDash val="solid"/>
          <a:miter lim="800000"/>
          <a:tailEnd type="oval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3F5EA-1AD4-478C-B686-5ADBA383085B}">
      <dsp:nvSpPr>
        <dsp:cNvPr id="0" name=""/>
        <dsp:cNvSpPr/>
      </dsp:nvSpPr>
      <dsp:spPr>
        <a:xfrm rot="5400000">
          <a:off x="4456972" y="1368380"/>
          <a:ext cx="927857" cy="696941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A61B8-76DE-4F81-A165-912C829D1FCF}">
      <dsp:nvSpPr>
        <dsp:cNvPr id="0" name=""/>
        <dsp:cNvSpPr/>
      </dsp:nvSpPr>
      <dsp:spPr>
        <a:xfrm>
          <a:off x="5592669" y="1520423"/>
          <a:ext cx="4998379" cy="501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24130" bIns="241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900" b="1" kern="1200" spc="300" dirty="0">
              <a:solidFill>
                <a:srgbClr val="00FFFF"/>
              </a:solidFill>
              <a:latin typeface="Century Gothic" panose="020B0502020202020204" pitchFamily="34" charset="0"/>
              <a:ea typeface="+mn-ea"/>
              <a:cs typeface="+mn-cs"/>
            </a:rPr>
            <a:t>Podržite istraživanja!</a:t>
          </a:r>
        </a:p>
      </dsp:txBody>
      <dsp:txXfrm>
        <a:off x="5592669" y="1520423"/>
        <a:ext cx="4998379" cy="501308"/>
      </dsp:txXfrm>
    </dsp:sp>
    <dsp:sp modelId="{29FEF96A-AB11-4A70-B3CF-459CECA3E511}">
      <dsp:nvSpPr>
        <dsp:cNvPr id="0" name=""/>
        <dsp:cNvSpPr/>
      </dsp:nvSpPr>
      <dsp:spPr>
        <a:xfrm>
          <a:off x="5269372" y="1754580"/>
          <a:ext cx="2620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/>
          </a:solidFill>
          <a:prstDash val="solid"/>
          <a:miter lim="800000"/>
          <a:tailEnd type="oval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345D77-9C5F-4A8A-875D-67836E4EB766}">
      <dsp:nvSpPr>
        <dsp:cNvPr id="0" name=""/>
        <dsp:cNvSpPr/>
      </dsp:nvSpPr>
      <dsp:spPr>
        <a:xfrm rot="5400000">
          <a:off x="4705775" y="1829759"/>
          <a:ext cx="637762" cy="48698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  <a:miter lim="800000"/>
          <a:tailEnd type="none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E6774-1446-48E9-A556-70B81352A887}" type="datetimeFigureOut">
              <a:rPr lang="sr-Latn-RS" smtClean="0"/>
              <a:t>8.4.2022.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5537A-443C-4C9D-970D-02D43BACE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9653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5537A-443C-4C9D-970D-02D43BACE1E8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9884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 rtl="0">
              <a:spcBef>
                <a:spcPts val="0"/>
              </a:spcBef>
              <a:spcAft>
                <a:spcPts val="0"/>
              </a:spcAft>
            </a:pP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5537A-443C-4C9D-970D-02D43BACE1E8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14336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5537A-443C-4C9D-970D-02D43BACE1E8}" type="slidenum">
              <a:rPr lang="sr-Latn-RS" smtClean="0"/>
              <a:t>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71967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5537A-443C-4C9D-970D-02D43BACE1E8}" type="slidenum">
              <a:rPr lang="sr-Latn-RS" smtClean="0"/>
              <a:t>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83591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5537A-443C-4C9D-970D-02D43BACE1E8}" type="slidenum">
              <a:rPr lang="sr-Latn-RS" smtClean="0"/>
              <a:t>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71334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5537A-443C-4C9D-970D-02D43BACE1E8}" type="slidenum">
              <a:rPr lang="sr-Latn-RS" smtClean="0"/>
              <a:t>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902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BD8D792-9B19-4732-89D5-ED169B6F00B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27313" y="260350"/>
            <a:ext cx="6048375" cy="720725"/>
          </a:xfrm>
        </p:spPr>
        <p:txBody>
          <a:bodyPr/>
          <a:lstStyle>
            <a:lvl1pPr algn="r">
              <a:defRPr sz="3200" b="1"/>
            </a:lvl1pPr>
          </a:lstStyle>
          <a:p>
            <a:pPr lvl="0"/>
            <a:r>
              <a:rPr lang="en-US" altLang="sr-Latn-RS" noProof="0"/>
              <a:t>Click to edit Master title style</a:t>
            </a:r>
            <a:endParaRPr lang="ru-RU" altLang="sr-Latn-RS" noProof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2D9150C-80D6-402C-AB3C-B507065F2D9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627313" y="904875"/>
            <a:ext cx="6048375" cy="508000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sr-Latn-RS" noProof="0"/>
              <a:t>Click to edit Master subtitle style</a:t>
            </a:r>
            <a:endParaRPr lang="ru-RU" altLang="sr-Latn-R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451D-DADE-4951-9F58-03C1D7100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CF656F-7C93-4134-93F8-1C3B0ED9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2804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EEA196-D6BE-44AE-B07F-F391AC2A3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94513" y="473075"/>
            <a:ext cx="1925637" cy="6196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2D117A-00F8-4383-B61D-81E7AB0C8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6013" y="473075"/>
            <a:ext cx="5626100" cy="6196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2836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4D08E-B2F9-479A-BBA4-1C0E0A61B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01B61-76B6-461C-81B1-685373304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58079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EBA50-7E3A-4323-A08C-C3499BF88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A5661-6C41-40D6-987D-606F1295C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9435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24A83-95D3-42BC-8B59-A9D5FA0E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A2AF4-5FFF-4F14-A4C1-0C3FFEAB1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6013" y="1701800"/>
            <a:ext cx="3775075" cy="496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0988D-25E3-48FB-8608-B0122F19F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3488" y="1701800"/>
            <a:ext cx="3776662" cy="496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0447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825F0-BE82-4000-9181-610557888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685DC-1C41-4455-A050-D3F39F63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2C6ED0-ED8A-4FB7-86D7-4604D0C99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06A4A2-248E-4C4F-AB2B-ED864CAE74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F8D617-37E8-429C-86CF-6ADA5D1D53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8924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8991E-B5FD-440E-B237-32BDB2400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8716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64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84979-FF15-4B92-9988-88EFE5BD1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8D128-485B-4521-9BDB-67D68D93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AC9D4-4A0B-4AE8-ACA3-304E4F287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8160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48F9E-C975-42C0-8727-3F68008D1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C85D9C-D5FD-44D3-A550-38D150B2B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FCF42C-8FA7-40B7-800A-8AF444614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1701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2EC307A-A537-41DF-B138-C7CD65BB8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473075"/>
            <a:ext cx="7010400" cy="508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  <a:endParaRPr lang="ru-RU" altLang="sr-Latn-R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D7F3F65-8FDF-48EB-8B9C-B1000C241D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701800"/>
            <a:ext cx="7704137" cy="49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  <a:endParaRPr lang="ru-RU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31.png"/><Relationship Id="rId5" Type="http://schemas.openxmlformats.org/officeDocument/2006/relationships/image" Target="../media/image3.png"/><Relationship Id="rId10" Type="http://schemas.openxmlformats.org/officeDocument/2006/relationships/image" Target="../media/image30.svg"/><Relationship Id="rId4" Type="http://schemas.openxmlformats.org/officeDocument/2006/relationships/image" Target="../media/image8.pn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37.svg"/><Relationship Id="rId18" Type="http://schemas.openxmlformats.org/officeDocument/2006/relationships/image" Target="../media/image40.png"/><Relationship Id="rId3" Type="http://schemas.openxmlformats.org/officeDocument/2006/relationships/image" Target="../media/image2.jpeg"/><Relationship Id="rId21" Type="http://schemas.openxmlformats.org/officeDocument/2006/relationships/image" Target="../media/image43.png"/><Relationship Id="rId7" Type="http://schemas.openxmlformats.org/officeDocument/2006/relationships/diagramData" Target="../diagrams/data1.xml"/><Relationship Id="rId12" Type="http://schemas.openxmlformats.org/officeDocument/2006/relationships/image" Target="../media/image36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microsoft.com/office/2007/relationships/diagramDrawing" Target="../diagrams/drawing1.xml"/><Relationship Id="rId24" Type="http://schemas.openxmlformats.org/officeDocument/2006/relationships/image" Target="../media/image46.png"/><Relationship Id="rId5" Type="http://schemas.openxmlformats.org/officeDocument/2006/relationships/image" Target="../media/image35.png"/><Relationship Id="rId15" Type="http://schemas.openxmlformats.org/officeDocument/2006/relationships/image" Target="../media/image4.png"/><Relationship Id="rId23" Type="http://schemas.openxmlformats.org/officeDocument/2006/relationships/image" Target="../media/image45.png"/><Relationship Id="rId10" Type="http://schemas.openxmlformats.org/officeDocument/2006/relationships/diagramColors" Target="../diagrams/colors1.xml"/><Relationship Id="rId19" Type="http://schemas.openxmlformats.org/officeDocument/2006/relationships/image" Target="../media/image41.png"/><Relationship Id="rId4" Type="http://schemas.openxmlformats.org/officeDocument/2006/relationships/image" Target="../media/image8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3.png"/><Relationship Id="rId22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74AE86-D05D-41F5-9706-679E250C4585}"/>
              </a:ext>
            </a:extLst>
          </p:cNvPr>
          <p:cNvSpPr/>
          <p:nvPr/>
        </p:nvSpPr>
        <p:spPr>
          <a:xfrm>
            <a:off x="-1" y="-7239"/>
            <a:ext cx="9150519" cy="6858000"/>
          </a:xfrm>
          <a:prstGeom prst="rect">
            <a:avLst/>
          </a:prstGeom>
          <a:solidFill>
            <a:schemeClr val="bg2">
              <a:lumMod val="5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r-Latn-RS" dirty="0"/>
          </a:p>
        </p:txBody>
      </p:sp>
      <p:grpSp>
        <p:nvGrpSpPr>
          <p:cNvPr id="15" name="Google Shape;101;p1">
            <a:extLst>
              <a:ext uri="{FF2B5EF4-FFF2-40B4-BE49-F238E27FC236}">
                <a16:creationId xmlns:a16="http://schemas.microsoft.com/office/drawing/2014/main" id="{E842E8BE-80A4-4B5E-AADB-EAC39ADDD45C}"/>
              </a:ext>
            </a:extLst>
          </p:cNvPr>
          <p:cNvGrpSpPr/>
          <p:nvPr/>
        </p:nvGrpSpPr>
        <p:grpSpPr>
          <a:xfrm>
            <a:off x="-9670" y="6315534"/>
            <a:ext cx="9141162" cy="551260"/>
            <a:chOff x="0" y="6324601"/>
            <a:chExt cx="9144000" cy="533400"/>
          </a:xfrm>
          <a:solidFill>
            <a:schemeClr val="bg1">
              <a:lumMod val="50000"/>
            </a:schemeClr>
          </a:solidFill>
        </p:grpSpPr>
        <p:grpSp>
          <p:nvGrpSpPr>
            <p:cNvPr id="16" name="Google Shape;102;p1">
              <a:extLst>
                <a:ext uri="{FF2B5EF4-FFF2-40B4-BE49-F238E27FC236}">
                  <a16:creationId xmlns:a16="http://schemas.microsoft.com/office/drawing/2014/main" id="{885A06CC-6EB0-4090-B123-4EE9639DF618}"/>
                </a:ext>
              </a:extLst>
            </p:cNvPr>
            <p:cNvGrpSpPr/>
            <p:nvPr/>
          </p:nvGrpSpPr>
          <p:grpSpPr>
            <a:xfrm>
              <a:off x="0" y="6324601"/>
              <a:ext cx="9144000" cy="533400"/>
              <a:chOff x="0" y="6324271"/>
              <a:chExt cx="9143708" cy="533551"/>
            </a:xfrm>
            <a:grpFill/>
          </p:grpSpPr>
          <p:sp>
            <p:nvSpPr>
              <p:cNvPr id="19" name="Google Shape;103;p1">
                <a:extLst>
                  <a:ext uri="{FF2B5EF4-FFF2-40B4-BE49-F238E27FC236}">
                    <a16:creationId xmlns:a16="http://schemas.microsoft.com/office/drawing/2014/main" id="{A566A937-DB1F-45D8-9488-215112F490CB}"/>
                  </a:ext>
                </a:extLst>
              </p:cNvPr>
              <p:cNvSpPr txBox="1"/>
              <p:nvPr/>
            </p:nvSpPr>
            <p:spPr>
              <a:xfrm>
                <a:off x="0" y="6324271"/>
                <a:ext cx="9143708" cy="533551"/>
              </a:xfrm>
              <a:prstGeom prst="rect">
                <a:avLst/>
              </a:prstGeom>
              <a:grpFill/>
              <a:ln w="25400" cap="flat" cmpd="sng">
                <a:solidFill>
                  <a:srgbClr val="6D6D6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104;p1">
                <a:extLst>
                  <a:ext uri="{FF2B5EF4-FFF2-40B4-BE49-F238E27FC236}">
                    <a16:creationId xmlns:a16="http://schemas.microsoft.com/office/drawing/2014/main" id="{9ABB59D6-5C17-4CDF-89DA-AF55DB9B787B}"/>
                  </a:ext>
                </a:extLst>
              </p:cNvPr>
              <p:cNvSpPr txBox="1"/>
              <p:nvPr/>
            </p:nvSpPr>
            <p:spPr>
              <a:xfrm>
                <a:off x="529432" y="6367649"/>
                <a:ext cx="5121525" cy="44679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algn="just" defTabSz="4572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A3E0FF"/>
                  </a:buClr>
                  <a:buSzPts val="1800"/>
                  <a:buFont typeface="Teko"/>
                  <a:buNone/>
                </a:pPr>
                <a:r>
                  <a:rPr lang="sr-Latn-RS" sz="1200" b="1" dirty="0">
                    <a:solidFill>
                      <a:srgbClr val="00FFFF"/>
                    </a:solidFill>
                    <a:latin typeface="Century Gothic" panose="020B0502020202020204" pitchFamily="34" charset="0"/>
                    <a:ea typeface="Teko"/>
                    <a:cs typeface="GothicE" panose="00000400000000000000" pitchFamily="2" charset="0"/>
                    <a:sym typeface="Teko"/>
                  </a:rPr>
                  <a:t>Fond za nauku Republike Srbije</a:t>
                </a:r>
                <a:endParaRPr lang="en-GB" sz="1200" b="1" dirty="0">
                  <a:solidFill>
                    <a:srgbClr val="00FFFF"/>
                  </a:solidFill>
                  <a:latin typeface="Century Gothic" panose="020B0502020202020204" pitchFamily="34" charset="0"/>
                  <a:sym typeface="Teko"/>
                </a:endParaRPr>
              </a:p>
              <a:p>
                <a:pPr algn="just" defTabSz="4572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A3E0FF"/>
                  </a:buClr>
                  <a:buSzPts val="1800"/>
                  <a:buFont typeface="Teko"/>
                  <a:buNone/>
                </a:pPr>
                <a:r>
                  <a:rPr lang="en-GB" sz="1200" b="1" dirty="0">
                    <a:solidFill>
                      <a:srgbClr val="FFFF00"/>
                    </a:solidFill>
                    <a:latin typeface="Century Gothic" panose="020B0502020202020204" pitchFamily="34" charset="0"/>
                    <a:sym typeface="Teko"/>
                  </a:rPr>
                  <a:t>Program </a:t>
                </a:r>
                <a:r>
                  <a:rPr lang="sr-Latn-RS" sz="1200" b="1" dirty="0">
                    <a:solidFill>
                      <a:srgbClr val="FFFF00"/>
                    </a:solidFill>
                    <a:latin typeface="Century Gothic" panose="020B0502020202020204" pitchFamily="34" charset="0"/>
                    <a:cs typeface="GothicE" panose="00000400000000000000" pitchFamily="2" charset="0"/>
                    <a:sym typeface="Teko"/>
                  </a:rPr>
                  <a:t>za izvrsne projekte mladih istraživača</a:t>
                </a:r>
                <a:endParaRPr lang="en-GB" sz="1200" b="1" dirty="0">
                  <a:solidFill>
                    <a:srgbClr val="FFFF00"/>
                  </a:solidFill>
                  <a:latin typeface="Century Gothic" panose="020B0502020202020204" pitchFamily="34" charset="0"/>
                  <a:ea typeface="Teko"/>
                  <a:cs typeface="GothicE" panose="00000400000000000000" pitchFamily="2" charset="0"/>
                  <a:sym typeface="Teko"/>
                </a:endParaRPr>
              </a:p>
            </p:txBody>
          </p:sp>
          <p:pic>
            <p:nvPicPr>
              <p:cNvPr id="21" name="Google Shape;105;p1" descr="Fond za nauku">
                <a:extLst>
                  <a:ext uri="{FF2B5EF4-FFF2-40B4-BE49-F238E27FC236}">
                    <a16:creationId xmlns:a16="http://schemas.microsoft.com/office/drawing/2014/main" id="{4A6A9A46-94DF-4D27-940E-D5319E7141F3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4286" t="15559" r="69139" b="15331"/>
              <a:stretch/>
            </p:blipFill>
            <p:spPr>
              <a:xfrm>
                <a:off x="4332" y="6355754"/>
                <a:ext cx="564606" cy="496957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sp>
          <p:nvSpPr>
            <p:cNvPr id="17" name="Google Shape;106;p1">
              <a:extLst>
                <a:ext uri="{FF2B5EF4-FFF2-40B4-BE49-F238E27FC236}">
                  <a16:creationId xmlns:a16="http://schemas.microsoft.com/office/drawing/2014/main" id="{4C639C21-5D3E-45ED-BCB7-CCD016ACBFCB}"/>
                </a:ext>
              </a:extLst>
            </p:cNvPr>
            <p:cNvSpPr txBox="1"/>
            <p:nvPr/>
          </p:nvSpPr>
          <p:spPr>
            <a:xfrm>
              <a:off x="5994529" y="6395059"/>
              <a:ext cx="2416046" cy="36929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Pts val="2000"/>
                <a:buFont typeface="Teko"/>
                <a:buNone/>
              </a:pPr>
              <a:endParaRPr dirty="0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90BF0A5-FDEA-4B65-8A2D-671BCBAE8F93}"/>
              </a:ext>
            </a:extLst>
          </p:cNvPr>
          <p:cNvSpPr txBox="1"/>
          <p:nvPr/>
        </p:nvSpPr>
        <p:spPr>
          <a:xfrm>
            <a:off x="5516107" y="6466287"/>
            <a:ext cx="33179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  <a:buClr>
                <a:srgbClr val="A3E0FF"/>
              </a:buClr>
              <a:buSzPts val="1800"/>
            </a:pPr>
            <a:r>
              <a:rPr lang="sr-Latn-RS" sz="1200" b="1" dirty="0">
                <a:solidFill>
                  <a:srgbClr val="FFFF00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11. a</a:t>
            </a:r>
            <a:r>
              <a:rPr lang="en-GB" sz="1200" b="1" dirty="0" err="1">
                <a:solidFill>
                  <a:srgbClr val="FFFF00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pril</a:t>
            </a:r>
            <a:r>
              <a:rPr lang="sr-Latn-RS" sz="1200" b="1" dirty="0">
                <a:solidFill>
                  <a:srgbClr val="FFFF00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,</a:t>
            </a:r>
            <a:r>
              <a:rPr lang="en-GB" sz="1200" b="1" dirty="0">
                <a:solidFill>
                  <a:srgbClr val="FFFF00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 </a:t>
            </a:r>
            <a:r>
              <a:rPr lang="en-GB" sz="1200" b="1" dirty="0" err="1">
                <a:solidFill>
                  <a:srgbClr val="00FFFF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Svetski</a:t>
            </a:r>
            <a:r>
              <a:rPr lang="en-GB" sz="1200" b="1" dirty="0">
                <a:solidFill>
                  <a:srgbClr val="00FFFF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 dan </a:t>
            </a:r>
            <a:r>
              <a:rPr lang="en-GB" sz="1200" b="1" dirty="0" err="1">
                <a:solidFill>
                  <a:srgbClr val="00FFFF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Parkinsonove</a:t>
            </a:r>
            <a:r>
              <a:rPr lang="en-GB" sz="1200" b="1" dirty="0">
                <a:solidFill>
                  <a:srgbClr val="00FFFF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 </a:t>
            </a:r>
            <a:r>
              <a:rPr lang="en-GB" sz="1200" b="1" dirty="0" err="1">
                <a:solidFill>
                  <a:srgbClr val="00FFFF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bolesti</a:t>
            </a:r>
            <a:endParaRPr lang="en-GB" sz="1200" b="1" dirty="0">
              <a:solidFill>
                <a:srgbClr val="00FFFF"/>
              </a:solidFill>
              <a:latin typeface="Century Gothic" panose="020B0502020202020204" pitchFamily="34" charset="0"/>
              <a:cs typeface="GothicE" panose="00000400000000000000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E66E973-CDD1-4A05-876D-57F9EFC3C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0465" y="6318200"/>
            <a:ext cx="450900" cy="576564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DB73DED-B68F-4535-BF21-FA4EE9A970F0}"/>
              </a:ext>
            </a:extLst>
          </p:cNvPr>
          <p:cNvCxnSpPr>
            <a:cxnSpLocks/>
          </p:cNvCxnSpPr>
          <p:nvPr/>
        </p:nvCxnSpPr>
        <p:spPr>
          <a:xfrm>
            <a:off x="0" y="6296934"/>
            <a:ext cx="9161364" cy="17244"/>
          </a:xfrm>
          <a:prstGeom prst="line">
            <a:avLst/>
          </a:prstGeom>
          <a:ln w="158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Hexagon 44">
            <a:extLst>
              <a:ext uri="{FF2B5EF4-FFF2-40B4-BE49-F238E27FC236}">
                <a16:creationId xmlns:a16="http://schemas.microsoft.com/office/drawing/2014/main" id="{FB808DF3-CB6D-4E57-B9F5-CAC236A70E85}"/>
              </a:ext>
            </a:extLst>
          </p:cNvPr>
          <p:cNvSpPr/>
          <p:nvPr/>
        </p:nvSpPr>
        <p:spPr>
          <a:xfrm>
            <a:off x="7005673" y="5102921"/>
            <a:ext cx="892579" cy="769465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60704"/>
                      <a:gd name="connsiteY0" fmla="*/ 457200 h 914400"/>
                      <a:gd name="connsiteX1" fmla="*/ 228600 w 1060704"/>
                      <a:gd name="connsiteY1" fmla="*/ 0 h 914400"/>
                      <a:gd name="connsiteX2" fmla="*/ 832104 w 1060704"/>
                      <a:gd name="connsiteY2" fmla="*/ 0 h 914400"/>
                      <a:gd name="connsiteX3" fmla="*/ 1060704 w 1060704"/>
                      <a:gd name="connsiteY3" fmla="*/ 457200 h 914400"/>
                      <a:gd name="connsiteX4" fmla="*/ 832104 w 1060704"/>
                      <a:gd name="connsiteY4" fmla="*/ 914400 h 914400"/>
                      <a:gd name="connsiteX5" fmla="*/ 228600 w 1060704"/>
                      <a:gd name="connsiteY5" fmla="*/ 914400 h 914400"/>
                      <a:gd name="connsiteX6" fmla="*/ 0 w 1060704"/>
                      <a:gd name="connsiteY6" fmla="*/ 457200 h 91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60704" h="914400" fill="none" extrusionOk="0">
                        <a:moveTo>
                          <a:pt x="0" y="457200"/>
                        </a:moveTo>
                        <a:cubicBezTo>
                          <a:pt x="50954" y="347200"/>
                          <a:pt x="147624" y="186087"/>
                          <a:pt x="228600" y="0"/>
                        </a:cubicBezTo>
                        <a:cubicBezTo>
                          <a:pt x="529618" y="-21957"/>
                          <a:pt x="690683" y="-20657"/>
                          <a:pt x="832104" y="0"/>
                        </a:cubicBezTo>
                        <a:cubicBezTo>
                          <a:pt x="883040" y="136886"/>
                          <a:pt x="1004302" y="364473"/>
                          <a:pt x="1060704" y="457200"/>
                        </a:cubicBezTo>
                        <a:cubicBezTo>
                          <a:pt x="1010905" y="567842"/>
                          <a:pt x="906588" y="792748"/>
                          <a:pt x="832104" y="914400"/>
                        </a:cubicBezTo>
                        <a:cubicBezTo>
                          <a:pt x="628773" y="915822"/>
                          <a:pt x="451528" y="910589"/>
                          <a:pt x="228600" y="914400"/>
                        </a:cubicBezTo>
                        <a:cubicBezTo>
                          <a:pt x="122234" y="695024"/>
                          <a:pt x="105251" y="679726"/>
                          <a:pt x="0" y="457200"/>
                        </a:cubicBezTo>
                        <a:close/>
                      </a:path>
                      <a:path w="1060704" h="914400" stroke="0" extrusionOk="0">
                        <a:moveTo>
                          <a:pt x="0" y="457200"/>
                        </a:moveTo>
                        <a:cubicBezTo>
                          <a:pt x="77992" y="282798"/>
                          <a:pt x="128659" y="193581"/>
                          <a:pt x="228600" y="0"/>
                        </a:cubicBezTo>
                        <a:cubicBezTo>
                          <a:pt x="391000" y="-17937"/>
                          <a:pt x="662883" y="18030"/>
                          <a:pt x="832104" y="0"/>
                        </a:cubicBezTo>
                        <a:cubicBezTo>
                          <a:pt x="939509" y="212644"/>
                          <a:pt x="1008720" y="318889"/>
                          <a:pt x="1060704" y="457200"/>
                        </a:cubicBezTo>
                        <a:cubicBezTo>
                          <a:pt x="1016059" y="563631"/>
                          <a:pt x="959293" y="694356"/>
                          <a:pt x="832104" y="914400"/>
                        </a:cubicBezTo>
                        <a:cubicBezTo>
                          <a:pt x="564202" y="928132"/>
                          <a:pt x="393264" y="925542"/>
                          <a:pt x="228600" y="914400"/>
                        </a:cubicBezTo>
                        <a:cubicBezTo>
                          <a:pt x="131940" y="753765"/>
                          <a:pt x="36266" y="576673"/>
                          <a:pt x="0" y="4572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AF5319C-4ECF-4459-97DC-289591C93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268" y="5147325"/>
            <a:ext cx="719390" cy="707197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471F097C-7E56-42AA-88AA-8CAEC50169FC}"/>
              </a:ext>
            </a:extLst>
          </p:cNvPr>
          <p:cNvSpPr/>
          <p:nvPr/>
        </p:nvSpPr>
        <p:spPr>
          <a:xfrm>
            <a:off x="778077" y="1564832"/>
            <a:ext cx="7587845" cy="2505001"/>
          </a:xfrm>
          <a:prstGeom prst="rect">
            <a:avLst/>
          </a:prstGeom>
          <a:gradFill flip="none" rotWithShape="1">
            <a:gsLst>
              <a:gs pos="70742">
                <a:schemeClr val="accent2">
                  <a:lumMod val="75000"/>
                  <a:alpha val="52000"/>
                </a:schemeClr>
              </a:gs>
              <a:gs pos="23000">
                <a:schemeClr val="accent2">
                  <a:lumMod val="50000"/>
                </a:schemeClr>
              </a:gs>
              <a:gs pos="55000">
                <a:schemeClr val="accent2">
                  <a:lumMod val="75000"/>
                  <a:alpha val="54000"/>
                </a:schemeClr>
              </a:gs>
              <a:gs pos="95000">
                <a:schemeClr val="accent6">
                  <a:lumMod val="75000"/>
                  <a:alpha val="0"/>
                </a:schemeClr>
              </a:gs>
              <a:gs pos="97000">
                <a:srgbClr val="274ABB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6C496A6D-6365-466E-A864-2BDE6EDEF350}"/>
              </a:ext>
            </a:extLst>
          </p:cNvPr>
          <p:cNvSpPr/>
          <p:nvPr/>
        </p:nvSpPr>
        <p:spPr>
          <a:xfrm>
            <a:off x="5008844" y="5120380"/>
            <a:ext cx="892578" cy="769465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60704"/>
                      <a:gd name="connsiteY0" fmla="*/ 457200 h 914400"/>
                      <a:gd name="connsiteX1" fmla="*/ 228600 w 1060704"/>
                      <a:gd name="connsiteY1" fmla="*/ 0 h 914400"/>
                      <a:gd name="connsiteX2" fmla="*/ 832104 w 1060704"/>
                      <a:gd name="connsiteY2" fmla="*/ 0 h 914400"/>
                      <a:gd name="connsiteX3" fmla="*/ 1060704 w 1060704"/>
                      <a:gd name="connsiteY3" fmla="*/ 457200 h 914400"/>
                      <a:gd name="connsiteX4" fmla="*/ 832104 w 1060704"/>
                      <a:gd name="connsiteY4" fmla="*/ 914400 h 914400"/>
                      <a:gd name="connsiteX5" fmla="*/ 228600 w 1060704"/>
                      <a:gd name="connsiteY5" fmla="*/ 914400 h 914400"/>
                      <a:gd name="connsiteX6" fmla="*/ 0 w 1060704"/>
                      <a:gd name="connsiteY6" fmla="*/ 457200 h 91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60704" h="914400" fill="none" extrusionOk="0">
                        <a:moveTo>
                          <a:pt x="0" y="457200"/>
                        </a:moveTo>
                        <a:cubicBezTo>
                          <a:pt x="50954" y="347200"/>
                          <a:pt x="147624" y="186087"/>
                          <a:pt x="228600" y="0"/>
                        </a:cubicBezTo>
                        <a:cubicBezTo>
                          <a:pt x="529618" y="-21957"/>
                          <a:pt x="690683" y="-20657"/>
                          <a:pt x="832104" y="0"/>
                        </a:cubicBezTo>
                        <a:cubicBezTo>
                          <a:pt x="883040" y="136886"/>
                          <a:pt x="1004302" y="364473"/>
                          <a:pt x="1060704" y="457200"/>
                        </a:cubicBezTo>
                        <a:cubicBezTo>
                          <a:pt x="1010905" y="567842"/>
                          <a:pt x="906588" y="792748"/>
                          <a:pt x="832104" y="914400"/>
                        </a:cubicBezTo>
                        <a:cubicBezTo>
                          <a:pt x="628773" y="915822"/>
                          <a:pt x="451528" y="910589"/>
                          <a:pt x="228600" y="914400"/>
                        </a:cubicBezTo>
                        <a:cubicBezTo>
                          <a:pt x="122234" y="695024"/>
                          <a:pt x="105251" y="679726"/>
                          <a:pt x="0" y="457200"/>
                        </a:cubicBezTo>
                        <a:close/>
                      </a:path>
                      <a:path w="1060704" h="914400" stroke="0" extrusionOk="0">
                        <a:moveTo>
                          <a:pt x="0" y="457200"/>
                        </a:moveTo>
                        <a:cubicBezTo>
                          <a:pt x="77992" y="282798"/>
                          <a:pt x="128659" y="193581"/>
                          <a:pt x="228600" y="0"/>
                        </a:cubicBezTo>
                        <a:cubicBezTo>
                          <a:pt x="391000" y="-17937"/>
                          <a:pt x="662883" y="18030"/>
                          <a:pt x="832104" y="0"/>
                        </a:cubicBezTo>
                        <a:cubicBezTo>
                          <a:pt x="939509" y="212644"/>
                          <a:pt x="1008720" y="318889"/>
                          <a:pt x="1060704" y="457200"/>
                        </a:cubicBezTo>
                        <a:cubicBezTo>
                          <a:pt x="1016059" y="563631"/>
                          <a:pt x="959293" y="694356"/>
                          <a:pt x="832104" y="914400"/>
                        </a:cubicBezTo>
                        <a:cubicBezTo>
                          <a:pt x="564202" y="928132"/>
                          <a:pt x="393264" y="925542"/>
                          <a:pt x="228600" y="914400"/>
                        </a:cubicBezTo>
                        <a:cubicBezTo>
                          <a:pt x="131940" y="753765"/>
                          <a:pt x="36266" y="576673"/>
                          <a:pt x="0" y="4572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D92DCAB-1F8B-4BFA-B5E0-ACA3EBECE0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5415" y="5196323"/>
            <a:ext cx="659437" cy="621909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10E37894-48E5-406E-A643-D7C4C4A0C87E}"/>
              </a:ext>
            </a:extLst>
          </p:cNvPr>
          <p:cNvSpPr txBox="1"/>
          <p:nvPr/>
        </p:nvSpPr>
        <p:spPr>
          <a:xfrm>
            <a:off x="1126116" y="1843686"/>
            <a:ext cx="6878950" cy="2123658"/>
          </a:xfrm>
          <a:custGeom>
            <a:avLst/>
            <a:gdLst>
              <a:gd name="connsiteX0" fmla="*/ 0 w 6878950"/>
              <a:gd name="connsiteY0" fmla="*/ 0 h 2123658"/>
              <a:gd name="connsiteX1" fmla="*/ 504456 w 6878950"/>
              <a:gd name="connsiteY1" fmla="*/ 0 h 2123658"/>
              <a:gd name="connsiteX2" fmla="*/ 871334 w 6878950"/>
              <a:gd name="connsiteY2" fmla="*/ 0 h 2123658"/>
              <a:gd name="connsiteX3" fmla="*/ 1582158 w 6878950"/>
              <a:gd name="connsiteY3" fmla="*/ 0 h 2123658"/>
              <a:gd name="connsiteX4" fmla="*/ 2086615 w 6878950"/>
              <a:gd name="connsiteY4" fmla="*/ 0 h 2123658"/>
              <a:gd name="connsiteX5" fmla="*/ 2591071 w 6878950"/>
              <a:gd name="connsiteY5" fmla="*/ 0 h 2123658"/>
              <a:gd name="connsiteX6" fmla="*/ 3301896 w 6878950"/>
              <a:gd name="connsiteY6" fmla="*/ 0 h 2123658"/>
              <a:gd name="connsiteX7" fmla="*/ 3737563 w 6878950"/>
              <a:gd name="connsiteY7" fmla="*/ 0 h 2123658"/>
              <a:gd name="connsiteX8" fmla="*/ 4448388 w 6878950"/>
              <a:gd name="connsiteY8" fmla="*/ 0 h 2123658"/>
              <a:gd name="connsiteX9" fmla="*/ 5159213 w 6878950"/>
              <a:gd name="connsiteY9" fmla="*/ 0 h 2123658"/>
              <a:gd name="connsiteX10" fmla="*/ 5732458 w 6878950"/>
              <a:gd name="connsiteY10" fmla="*/ 0 h 2123658"/>
              <a:gd name="connsiteX11" fmla="*/ 6878950 w 6878950"/>
              <a:gd name="connsiteY11" fmla="*/ 0 h 2123658"/>
              <a:gd name="connsiteX12" fmla="*/ 6878950 w 6878950"/>
              <a:gd name="connsiteY12" fmla="*/ 509678 h 2123658"/>
              <a:gd name="connsiteX13" fmla="*/ 6878950 w 6878950"/>
              <a:gd name="connsiteY13" fmla="*/ 976883 h 2123658"/>
              <a:gd name="connsiteX14" fmla="*/ 6878950 w 6878950"/>
              <a:gd name="connsiteY14" fmla="*/ 1507797 h 2123658"/>
              <a:gd name="connsiteX15" fmla="*/ 6878950 w 6878950"/>
              <a:gd name="connsiteY15" fmla="*/ 2123658 h 2123658"/>
              <a:gd name="connsiteX16" fmla="*/ 6305704 w 6878950"/>
              <a:gd name="connsiteY16" fmla="*/ 2123658 h 2123658"/>
              <a:gd name="connsiteX17" fmla="*/ 5594879 w 6878950"/>
              <a:gd name="connsiteY17" fmla="*/ 2123658 h 2123658"/>
              <a:gd name="connsiteX18" fmla="*/ 5021634 w 6878950"/>
              <a:gd name="connsiteY18" fmla="*/ 2123658 h 2123658"/>
              <a:gd name="connsiteX19" fmla="*/ 4654756 w 6878950"/>
              <a:gd name="connsiteY19" fmla="*/ 2123658 h 2123658"/>
              <a:gd name="connsiteX20" fmla="*/ 4219089 w 6878950"/>
              <a:gd name="connsiteY20" fmla="*/ 2123658 h 2123658"/>
              <a:gd name="connsiteX21" fmla="*/ 3508265 w 6878950"/>
              <a:gd name="connsiteY21" fmla="*/ 2123658 h 2123658"/>
              <a:gd name="connsiteX22" fmla="*/ 2935019 w 6878950"/>
              <a:gd name="connsiteY22" fmla="*/ 2123658 h 2123658"/>
              <a:gd name="connsiteX23" fmla="*/ 2499352 w 6878950"/>
              <a:gd name="connsiteY23" fmla="*/ 2123658 h 2123658"/>
              <a:gd name="connsiteX24" fmla="*/ 1926106 w 6878950"/>
              <a:gd name="connsiteY24" fmla="*/ 2123658 h 2123658"/>
              <a:gd name="connsiteX25" fmla="*/ 1559229 w 6878950"/>
              <a:gd name="connsiteY25" fmla="*/ 2123658 h 2123658"/>
              <a:gd name="connsiteX26" fmla="*/ 1192351 w 6878950"/>
              <a:gd name="connsiteY26" fmla="*/ 2123658 h 2123658"/>
              <a:gd name="connsiteX27" fmla="*/ 619105 w 6878950"/>
              <a:gd name="connsiteY27" fmla="*/ 2123658 h 2123658"/>
              <a:gd name="connsiteX28" fmla="*/ 0 w 6878950"/>
              <a:gd name="connsiteY28" fmla="*/ 2123658 h 2123658"/>
              <a:gd name="connsiteX29" fmla="*/ 0 w 6878950"/>
              <a:gd name="connsiteY29" fmla="*/ 1571507 h 2123658"/>
              <a:gd name="connsiteX30" fmla="*/ 0 w 6878950"/>
              <a:gd name="connsiteY30" fmla="*/ 1061829 h 2123658"/>
              <a:gd name="connsiteX31" fmla="*/ 0 w 6878950"/>
              <a:gd name="connsiteY31" fmla="*/ 594624 h 2123658"/>
              <a:gd name="connsiteX32" fmla="*/ 0 w 6878950"/>
              <a:gd name="connsiteY32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878950" h="2123658" extrusionOk="0">
                <a:moveTo>
                  <a:pt x="0" y="0"/>
                </a:moveTo>
                <a:cubicBezTo>
                  <a:pt x="220713" y="-54557"/>
                  <a:pt x="343145" y="16417"/>
                  <a:pt x="504456" y="0"/>
                </a:cubicBezTo>
                <a:cubicBezTo>
                  <a:pt x="665767" y="-16417"/>
                  <a:pt x="768622" y="39086"/>
                  <a:pt x="871334" y="0"/>
                </a:cubicBezTo>
                <a:cubicBezTo>
                  <a:pt x="974046" y="-39086"/>
                  <a:pt x="1246566" y="64997"/>
                  <a:pt x="1582158" y="0"/>
                </a:cubicBezTo>
                <a:cubicBezTo>
                  <a:pt x="1917750" y="-64997"/>
                  <a:pt x="1924171" y="35681"/>
                  <a:pt x="2086615" y="0"/>
                </a:cubicBezTo>
                <a:cubicBezTo>
                  <a:pt x="2249059" y="-35681"/>
                  <a:pt x="2488889" y="6951"/>
                  <a:pt x="2591071" y="0"/>
                </a:cubicBezTo>
                <a:cubicBezTo>
                  <a:pt x="2693253" y="-6951"/>
                  <a:pt x="3103609" y="8212"/>
                  <a:pt x="3301896" y="0"/>
                </a:cubicBezTo>
                <a:cubicBezTo>
                  <a:pt x="3500183" y="-8212"/>
                  <a:pt x="3567416" y="47357"/>
                  <a:pt x="3737563" y="0"/>
                </a:cubicBezTo>
                <a:cubicBezTo>
                  <a:pt x="3907710" y="-47357"/>
                  <a:pt x="4182731" y="2568"/>
                  <a:pt x="4448388" y="0"/>
                </a:cubicBezTo>
                <a:cubicBezTo>
                  <a:pt x="4714045" y="-2568"/>
                  <a:pt x="4819349" y="12265"/>
                  <a:pt x="5159213" y="0"/>
                </a:cubicBezTo>
                <a:cubicBezTo>
                  <a:pt x="5499077" y="-12265"/>
                  <a:pt x="5585798" y="24610"/>
                  <a:pt x="5732458" y="0"/>
                </a:cubicBezTo>
                <a:cubicBezTo>
                  <a:pt x="5879118" y="-24610"/>
                  <a:pt x="6409311" y="11348"/>
                  <a:pt x="6878950" y="0"/>
                </a:cubicBezTo>
                <a:cubicBezTo>
                  <a:pt x="6922251" y="163214"/>
                  <a:pt x="6824135" y="331730"/>
                  <a:pt x="6878950" y="509678"/>
                </a:cubicBezTo>
                <a:cubicBezTo>
                  <a:pt x="6933765" y="687626"/>
                  <a:pt x="6835828" y="830536"/>
                  <a:pt x="6878950" y="976883"/>
                </a:cubicBezTo>
                <a:cubicBezTo>
                  <a:pt x="6922072" y="1123230"/>
                  <a:pt x="6857321" y="1394099"/>
                  <a:pt x="6878950" y="1507797"/>
                </a:cubicBezTo>
                <a:cubicBezTo>
                  <a:pt x="6900579" y="1621495"/>
                  <a:pt x="6833830" y="1825165"/>
                  <a:pt x="6878950" y="2123658"/>
                </a:cubicBezTo>
                <a:cubicBezTo>
                  <a:pt x="6610165" y="2154647"/>
                  <a:pt x="6445283" y="2069056"/>
                  <a:pt x="6305704" y="2123658"/>
                </a:cubicBezTo>
                <a:cubicBezTo>
                  <a:pt x="6166125" y="2178260"/>
                  <a:pt x="5741529" y="2081449"/>
                  <a:pt x="5594879" y="2123658"/>
                </a:cubicBezTo>
                <a:cubicBezTo>
                  <a:pt x="5448230" y="2165867"/>
                  <a:pt x="5143696" y="2095866"/>
                  <a:pt x="5021634" y="2123658"/>
                </a:cubicBezTo>
                <a:cubicBezTo>
                  <a:pt x="4899572" y="2151450"/>
                  <a:pt x="4772269" y="2102777"/>
                  <a:pt x="4654756" y="2123658"/>
                </a:cubicBezTo>
                <a:cubicBezTo>
                  <a:pt x="4537243" y="2144539"/>
                  <a:pt x="4406911" y="2088253"/>
                  <a:pt x="4219089" y="2123658"/>
                </a:cubicBezTo>
                <a:cubicBezTo>
                  <a:pt x="4031267" y="2159063"/>
                  <a:pt x="3720884" y="2077646"/>
                  <a:pt x="3508265" y="2123658"/>
                </a:cubicBezTo>
                <a:cubicBezTo>
                  <a:pt x="3295646" y="2169670"/>
                  <a:pt x="3076271" y="2071039"/>
                  <a:pt x="2935019" y="2123658"/>
                </a:cubicBezTo>
                <a:cubicBezTo>
                  <a:pt x="2793767" y="2176277"/>
                  <a:pt x="2627862" y="2105500"/>
                  <a:pt x="2499352" y="2123658"/>
                </a:cubicBezTo>
                <a:cubicBezTo>
                  <a:pt x="2370842" y="2141816"/>
                  <a:pt x="2059235" y="2064125"/>
                  <a:pt x="1926106" y="2123658"/>
                </a:cubicBezTo>
                <a:cubicBezTo>
                  <a:pt x="1792977" y="2183191"/>
                  <a:pt x="1692634" y="2118543"/>
                  <a:pt x="1559229" y="2123658"/>
                </a:cubicBezTo>
                <a:cubicBezTo>
                  <a:pt x="1425824" y="2128773"/>
                  <a:pt x="1375212" y="2116041"/>
                  <a:pt x="1192351" y="2123658"/>
                </a:cubicBezTo>
                <a:cubicBezTo>
                  <a:pt x="1009490" y="2131275"/>
                  <a:pt x="789247" y="2069507"/>
                  <a:pt x="619105" y="2123658"/>
                </a:cubicBezTo>
                <a:cubicBezTo>
                  <a:pt x="448963" y="2177809"/>
                  <a:pt x="190866" y="2049829"/>
                  <a:pt x="0" y="2123658"/>
                </a:cubicBezTo>
                <a:cubicBezTo>
                  <a:pt x="-23276" y="1876547"/>
                  <a:pt x="30993" y="1699327"/>
                  <a:pt x="0" y="1571507"/>
                </a:cubicBezTo>
                <a:cubicBezTo>
                  <a:pt x="-30993" y="1443687"/>
                  <a:pt x="52280" y="1173700"/>
                  <a:pt x="0" y="1061829"/>
                </a:cubicBezTo>
                <a:cubicBezTo>
                  <a:pt x="-52280" y="949958"/>
                  <a:pt x="4025" y="783215"/>
                  <a:pt x="0" y="594624"/>
                </a:cubicBezTo>
                <a:cubicBezTo>
                  <a:pt x="-4025" y="406034"/>
                  <a:pt x="8908" y="153975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4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April – mesec </a:t>
            </a:r>
          </a:p>
          <a:p>
            <a:pPr algn="ctr"/>
            <a:r>
              <a:rPr lang="sr-Latn-RS" sz="4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svesti o </a:t>
            </a:r>
          </a:p>
          <a:p>
            <a:pPr algn="ctr"/>
            <a:r>
              <a:rPr lang="sr-Latn-RS" sz="4400" b="1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Parkinsonovoj</a:t>
            </a:r>
            <a:r>
              <a:rPr lang="sr-Latn-RS" sz="4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bolesti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B71CE7B-957E-4B7F-9E25-BA3F5768FB11}"/>
              </a:ext>
            </a:extLst>
          </p:cNvPr>
          <p:cNvCxnSpPr/>
          <p:nvPr/>
        </p:nvCxnSpPr>
        <p:spPr>
          <a:xfrm>
            <a:off x="834590" y="1564832"/>
            <a:ext cx="74748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8C0DB22-75F1-428D-ADDD-50D09485F864}"/>
              </a:ext>
            </a:extLst>
          </p:cNvPr>
          <p:cNvCxnSpPr>
            <a:cxnSpLocks/>
          </p:cNvCxnSpPr>
          <p:nvPr/>
        </p:nvCxnSpPr>
        <p:spPr>
          <a:xfrm>
            <a:off x="828181" y="4069833"/>
            <a:ext cx="73969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Double Wave 58">
            <a:extLst>
              <a:ext uri="{FF2B5EF4-FFF2-40B4-BE49-F238E27FC236}">
                <a16:creationId xmlns:a16="http://schemas.microsoft.com/office/drawing/2014/main" id="{6B0747B4-D885-4204-BD37-0E40CBAB1972}"/>
              </a:ext>
            </a:extLst>
          </p:cNvPr>
          <p:cNvSpPr/>
          <p:nvPr/>
        </p:nvSpPr>
        <p:spPr>
          <a:xfrm>
            <a:off x="-180528" y="37565"/>
            <a:ext cx="9312019" cy="1020842"/>
          </a:xfrm>
          <a:custGeom>
            <a:avLst/>
            <a:gdLst>
              <a:gd name="connsiteX0" fmla="*/ 0 w 9312019"/>
              <a:gd name="connsiteY0" fmla="*/ 63803 h 1020842"/>
              <a:gd name="connsiteX1" fmla="*/ 4595668 w 9312019"/>
              <a:gd name="connsiteY1" fmla="*/ 63803 h 1020842"/>
              <a:gd name="connsiteX2" fmla="*/ 9191335 w 9312019"/>
              <a:gd name="connsiteY2" fmla="*/ 63803 h 1020842"/>
              <a:gd name="connsiteX3" fmla="*/ 9248056 w 9312019"/>
              <a:gd name="connsiteY3" fmla="*/ 483624 h 1020842"/>
              <a:gd name="connsiteX4" fmla="*/ 9312019 w 9312019"/>
              <a:gd name="connsiteY4" fmla="*/ 957039 h 1020842"/>
              <a:gd name="connsiteX5" fmla="*/ 4716351 w 9312019"/>
              <a:gd name="connsiteY5" fmla="*/ 957039 h 1020842"/>
              <a:gd name="connsiteX6" fmla="*/ 120684 w 9312019"/>
              <a:gd name="connsiteY6" fmla="*/ 957039 h 1020842"/>
              <a:gd name="connsiteX7" fmla="*/ 61549 w 9312019"/>
              <a:gd name="connsiteY7" fmla="*/ 519353 h 1020842"/>
              <a:gd name="connsiteX8" fmla="*/ 0 w 9312019"/>
              <a:gd name="connsiteY8" fmla="*/ 63803 h 102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2019" h="1020842" fill="none" extrusionOk="0">
                <a:moveTo>
                  <a:pt x="0" y="63803"/>
                </a:moveTo>
                <a:cubicBezTo>
                  <a:pt x="1392252" y="-171458"/>
                  <a:pt x="3195202" y="383959"/>
                  <a:pt x="4595668" y="63803"/>
                </a:cubicBezTo>
                <a:cubicBezTo>
                  <a:pt x="6250507" y="34151"/>
                  <a:pt x="7686418" y="555827"/>
                  <a:pt x="9191335" y="63803"/>
                </a:cubicBezTo>
                <a:cubicBezTo>
                  <a:pt x="9264734" y="237364"/>
                  <a:pt x="9218308" y="297802"/>
                  <a:pt x="9248056" y="483624"/>
                </a:cubicBezTo>
                <a:cubicBezTo>
                  <a:pt x="9277804" y="669446"/>
                  <a:pt x="9248775" y="836378"/>
                  <a:pt x="9312019" y="957039"/>
                </a:cubicBezTo>
                <a:cubicBezTo>
                  <a:pt x="7575303" y="1203350"/>
                  <a:pt x="6010043" y="580011"/>
                  <a:pt x="4716351" y="957039"/>
                </a:cubicBezTo>
                <a:cubicBezTo>
                  <a:pt x="2987185" y="1155711"/>
                  <a:pt x="1554096" y="543623"/>
                  <a:pt x="120684" y="957039"/>
                </a:cubicBezTo>
                <a:cubicBezTo>
                  <a:pt x="89228" y="831840"/>
                  <a:pt x="99505" y="687096"/>
                  <a:pt x="61549" y="519353"/>
                </a:cubicBezTo>
                <a:cubicBezTo>
                  <a:pt x="23593" y="351610"/>
                  <a:pt x="53627" y="178126"/>
                  <a:pt x="0" y="63803"/>
                </a:cubicBezTo>
                <a:close/>
              </a:path>
              <a:path w="9312019" h="1020842" stroke="0" extrusionOk="0">
                <a:moveTo>
                  <a:pt x="0" y="63803"/>
                </a:moveTo>
                <a:cubicBezTo>
                  <a:pt x="1370782" y="-248247"/>
                  <a:pt x="2914120" y="332647"/>
                  <a:pt x="4595668" y="63803"/>
                </a:cubicBezTo>
                <a:cubicBezTo>
                  <a:pt x="6375480" y="-96679"/>
                  <a:pt x="7609598" y="278063"/>
                  <a:pt x="9191335" y="63803"/>
                </a:cubicBezTo>
                <a:cubicBezTo>
                  <a:pt x="9213085" y="168891"/>
                  <a:pt x="9185508" y="355476"/>
                  <a:pt x="9254091" y="528286"/>
                </a:cubicBezTo>
                <a:cubicBezTo>
                  <a:pt x="9322674" y="701097"/>
                  <a:pt x="9241533" y="808708"/>
                  <a:pt x="9312019" y="957039"/>
                </a:cubicBezTo>
                <a:cubicBezTo>
                  <a:pt x="8200717" y="1219609"/>
                  <a:pt x="6433554" y="362991"/>
                  <a:pt x="4716351" y="957039"/>
                </a:cubicBezTo>
                <a:cubicBezTo>
                  <a:pt x="2729191" y="1099997"/>
                  <a:pt x="1398433" y="983635"/>
                  <a:pt x="120684" y="957039"/>
                </a:cubicBezTo>
                <a:cubicBezTo>
                  <a:pt x="74135" y="848866"/>
                  <a:pt x="87929" y="675140"/>
                  <a:pt x="62756" y="528286"/>
                </a:cubicBezTo>
                <a:cubicBezTo>
                  <a:pt x="37583" y="381432"/>
                  <a:pt x="17195" y="177852"/>
                  <a:pt x="0" y="63803"/>
                </a:cubicBezTo>
                <a:close/>
              </a:path>
            </a:pathLst>
          </a:custGeom>
          <a:gradFill flip="none" rotWithShape="1">
            <a:gsLst>
              <a:gs pos="93000">
                <a:schemeClr val="accent2">
                  <a:lumMod val="75000"/>
                  <a:alpha val="39000"/>
                </a:schemeClr>
              </a:gs>
              <a:gs pos="18000">
                <a:schemeClr val="accent2">
                  <a:lumMod val="50000"/>
                  <a:alpha val="0"/>
                </a:schemeClr>
              </a:gs>
              <a:gs pos="47000">
                <a:schemeClr val="accent2">
                  <a:lumMod val="75000"/>
                  <a:alpha val="54000"/>
                </a:schemeClr>
              </a:gs>
              <a:gs pos="95000">
                <a:schemeClr val="accent6">
                  <a:lumMod val="75000"/>
                  <a:alpha val="0"/>
                </a:schemeClr>
              </a:gs>
              <a:gs pos="97000">
                <a:srgbClr val="274ABB">
                  <a:alpha val="0"/>
                </a:srgbClr>
              </a:gs>
            </a:gsLst>
            <a:lin ang="5400000" scaled="1"/>
            <a:tileRect/>
          </a:gra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doubleWave">
                    <a:avLst>
                      <a:gd name="adj1" fmla="val 6250"/>
                      <a:gd name="adj2" fmla="val 64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B8A89AD-2DFC-483B-B6E0-83B6569589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9" y="16534"/>
            <a:ext cx="602505" cy="821301"/>
          </a:xfrm>
          <a:prstGeom prst="rect">
            <a:avLst/>
          </a:prstGeom>
          <a:solidFill>
            <a:srgbClr val="FFFFFF">
              <a:shade val="85000"/>
            </a:srgbClr>
          </a:solidFill>
          <a:ln w="34925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7BC54EC-5A58-401C-AFED-7BCE9976C481}"/>
              </a:ext>
            </a:extLst>
          </p:cNvPr>
          <p:cNvSpPr txBox="1"/>
          <p:nvPr/>
        </p:nvSpPr>
        <p:spPr>
          <a:xfrm>
            <a:off x="808739" y="266616"/>
            <a:ext cx="4873450" cy="369332"/>
          </a:xfrm>
          <a:custGeom>
            <a:avLst/>
            <a:gdLst>
              <a:gd name="connsiteX0" fmla="*/ 0 w 4873450"/>
              <a:gd name="connsiteY0" fmla="*/ 0 h 369332"/>
              <a:gd name="connsiteX1" fmla="*/ 444025 w 4873450"/>
              <a:gd name="connsiteY1" fmla="*/ 0 h 369332"/>
              <a:gd name="connsiteX2" fmla="*/ 936785 w 4873450"/>
              <a:gd name="connsiteY2" fmla="*/ 0 h 369332"/>
              <a:gd name="connsiteX3" fmla="*/ 1380811 w 4873450"/>
              <a:gd name="connsiteY3" fmla="*/ 0 h 369332"/>
              <a:gd name="connsiteX4" fmla="*/ 1971040 w 4873450"/>
              <a:gd name="connsiteY4" fmla="*/ 0 h 369332"/>
              <a:gd name="connsiteX5" fmla="*/ 2512534 w 4873450"/>
              <a:gd name="connsiteY5" fmla="*/ 0 h 369332"/>
              <a:gd name="connsiteX6" fmla="*/ 3054029 w 4873450"/>
              <a:gd name="connsiteY6" fmla="*/ 0 h 369332"/>
              <a:gd name="connsiteX7" fmla="*/ 3692992 w 4873450"/>
              <a:gd name="connsiteY7" fmla="*/ 0 h 369332"/>
              <a:gd name="connsiteX8" fmla="*/ 4283221 w 4873450"/>
              <a:gd name="connsiteY8" fmla="*/ 0 h 369332"/>
              <a:gd name="connsiteX9" fmla="*/ 4873450 w 4873450"/>
              <a:gd name="connsiteY9" fmla="*/ 0 h 369332"/>
              <a:gd name="connsiteX10" fmla="*/ 4873450 w 4873450"/>
              <a:gd name="connsiteY10" fmla="*/ 369332 h 369332"/>
              <a:gd name="connsiteX11" fmla="*/ 4478159 w 4873450"/>
              <a:gd name="connsiteY11" fmla="*/ 369332 h 369332"/>
              <a:gd name="connsiteX12" fmla="*/ 4034134 w 4873450"/>
              <a:gd name="connsiteY12" fmla="*/ 369332 h 369332"/>
              <a:gd name="connsiteX13" fmla="*/ 3443905 w 4873450"/>
              <a:gd name="connsiteY13" fmla="*/ 369332 h 369332"/>
              <a:gd name="connsiteX14" fmla="*/ 2804941 w 4873450"/>
              <a:gd name="connsiteY14" fmla="*/ 369332 h 369332"/>
              <a:gd name="connsiteX15" fmla="*/ 2312181 w 4873450"/>
              <a:gd name="connsiteY15" fmla="*/ 369332 h 369332"/>
              <a:gd name="connsiteX16" fmla="*/ 1673218 w 4873450"/>
              <a:gd name="connsiteY16" fmla="*/ 369332 h 369332"/>
              <a:gd name="connsiteX17" fmla="*/ 1229192 w 4873450"/>
              <a:gd name="connsiteY17" fmla="*/ 369332 h 369332"/>
              <a:gd name="connsiteX18" fmla="*/ 833901 w 4873450"/>
              <a:gd name="connsiteY18" fmla="*/ 369332 h 369332"/>
              <a:gd name="connsiteX19" fmla="*/ 0 w 4873450"/>
              <a:gd name="connsiteY19" fmla="*/ 369332 h 369332"/>
              <a:gd name="connsiteX20" fmla="*/ 0 w 4873450"/>
              <a:gd name="connsiteY20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73450" h="369332" fill="none" extrusionOk="0">
                <a:moveTo>
                  <a:pt x="0" y="0"/>
                </a:moveTo>
                <a:cubicBezTo>
                  <a:pt x="94015" y="-4433"/>
                  <a:pt x="259431" y="4383"/>
                  <a:pt x="444025" y="0"/>
                </a:cubicBezTo>
                <a:cubicBezTo>
                  <a:pt x="628620" y="-4383"/>
                  <a:pt x="756156" y="24579"/>
                  <a:pt x="936785" y="0"/>
                </a:cubicBezTo>
                <a:cubicBezTo>
                  <a:pt x="1117414" y="-24579"/>
                  <a:pt x="1284417" y="24097"/>
                  <a:pt x="1380811" y="0"/>
                </a:cubicBezTo>
                <a:cubicBezTo>
                  <a:pt x="1477205" y="-24097"/>
                  <a:pt x="1698776" y="6843"/>
                  <a:pt x="1971040" y="0"/>
                </a:cubicBezTo>
                <a:cubicBezTo>
                  <a:pt x="2243304" y="-6843"/>
                  <a:pt x="2269792" y="61887"/>
                  <a:pt x="2512534" y="0"/>
                </a:cubicBezTo>
                <a:cubicBezTo>
                  <a:pt x="2755276" y="-61887"/>
                  <a:pt x="2857763" y="29182"/>
                  <a:pt x="3054029" y="0"/>
                </a:cubicBezTo>
                <a:cubicBezTo>
                  <a:pt x="3250296" y="-29182"/>
                  <a:pt x="3421825" y="46951"/>
                  <a:pt x="3692992" y="0"/>
                </a:cubicBezTo>
                <a:cubicBezTo>
                  <a:pt x="3964159" y="-46951"/>
                  <a:pt x="4082635" y="14155"/>
                  <a:pt x="4283221" y="0"/>
                </a:cubicBezTo>
                <a:cubicBezTo>
                  <a:pt x="4483807" y="-14155"/>
                  <a:pt x="4662468" y="23974"/>
                  <a:pt x="4873450" y="0"/>
                </a:cubicBezTo>
                <a:cubicBezTo>
                  <a:pt x="4907479" y="106438"/>
                  <a:pt x="4835700" y="213441"/>
                  <a:pt x="4873450" y="369332"/>
                </a:cubicBezTo>
                <a:cubicBezTo>
                  <a:pt x="4782407" y="400035"/>
                  <a:pt x="4599469" y="352470"/>
                  <a:pt x="4478159" y="369332"/>
                </a:cubicBezTo>
                <a:cubicBezTo>
                  <a:pt x="4356849" y="386194"/>
                  <a:pt x="4199062" y="326190"/>
                  <a:pt x="4034134" y="369332"/>
                </a:cubicBezTo>
                <a:cubicBezTo>
                  <a:pt x="3869206" y="412474"/>
                  <a:pt x="3696580" y="319781"/>
                  <a:pt x="3443905" y="369332"/>
                </a:cubicBezTo>
                <a:cubicBezTo>
                  <a:pt x="3191230" y="418883"/>
                  <a:pt x="2944658" y="306709"/>
                  <a:pt x="2804941" y="369332"/>
                </a:cubicBezTo>
                <a:cubicBezTo>
                  <a:pt x="2665224" y="431955"/>
                  <a:pt x="2437128" y="366675"/>
                  <a:pt x="2312181" y="369332"/>
                </a:cubicBezTo>
                <a:cubicBezTo>
                  <a:pt x="2187234" y="371989"/>
                  <a:pt x="1901416" y="329652"/>
                  <a:pt x="1673218" y="369332"/>
                </a:cubicBezTo>
                <a:cubicBezTo>
                  <a:pt x="1445020" y="409012"/>
                  <a:pt x="1442389" y="349027"/>
                  <a:pt x="1229192" y="369332"/>
                </a:cubicBezTo>
                <a:cubicBezTo>
                  <a:pt x="1015995" y="389637"/>
                  <a:pt x="934139" y="325369"/>
                  <a:pt x="833901" y="369332"/>
                </a:cubicBezTo>
                <a:cubicBezTo>
                  <a:pt x="733663" y="413295"/>
                  <a:pt x="364309" y="294134"/>
                  <a:pt x="0" y="369332"/>
                </a:cubicBezTo>
                <a:cubicBezTo>
                  <a:pt x="-7895" y="236070"/>
                  <a:pt x="6912" y="155374"/>
                  <a:pt x="0" y="0"/>
                </a:cubicBezTo>
                <a:close/>
              </a:path>
              <a:path w="4873450" h="369332" stroke="0" extrusionOk="0">
                <a:moveTo>
                  <a:pt x="0" y="0"/>
                </a:moveTo>
                <a:cubicBezTo>
                  <a:pt x="170437" y="-2125"/>
                  <a:pt x="308329" y="56387"/>
                  <a:pt x="492760" y="0"/>
                </a:cubicBezTo>
                <a:cubicBezTo>
                  <a:pt x="677191" y="-56387"/>
                  <a:pt x="737143" y="12110"/>
                  <a:pt x="888051" y="0"/>
                </a:cubicBezTo>
                <a:cubicBezTo>
                  <a:pt x="1038959" y="-12110"/>
                  <a:pt x="1279081" y="73326"/>
                  <a:pt x="1527014" y="0"/>
                </a:cubicBezTo>
                <a:cubicBezTo>
                  <a:pt x="1774947" y="-73326"/>
                  <a:pt x="1888976" y="46197"/>
                  <a:pt x="2019774" y="0"/>
                </a:cubicBezTo>
                <a:cubicBezTo>
                  <a:pt x="2150572" y="-46197"/>
                  <a:pt x="2293113" y="15740"/>
                  <a:pt x="2512534" y="0"/>
                </a:cubicBezTo>
                <a:cubicBezTo>
                  <a:pt x="2731955" y="-15740"/>
                  <a:pt x="2990660" y="1053"/>
                  <a:pt x="3151498" y="0"/>
                </a:cubicBezTo>
                <a:cubicBezTo>
                  <a:pt x="3312336" y="-1053"/>
                  <a:pt x="3438467" y="33135"/>
                  <a:pt x="3595523" y="0"/>
                </a:cubicBezTo>
                <a:cubicBezTo>
                  <a:pt x="3752580" y="-33135"/>
                  <a:pt x="3959277" y="13851"/>
                  <a:pt x="4234487" y="0"/>
                </a:cubicBezTo>
                <a:cubicBezTo>
                  <a:pt x="4509697" y="-13851"/>
                  <a:pt x="4723420" y="52725"/>
                  <a:pt x="4873450" y="0"/>
                </a:cubicBezTo>
                <a:cubicBezTo>
                  <a:pt x="4890570" y="100193"/>
                  <a:pt x="4840375" y="257057"/>
                  <a:pt x="4873450" y="369332"/>
                </a:cubicBezTo>
                <a:cubicBezTo>
                  <a:pt x="4659491" y="385759"/>
                  <a:pt x="4458024" y="333936"/>
                  <a:pt x="4331956" y="369332"/>
                </a:cubicBezTo>
                <a:cubicBezTo>
                  <a:pt x="4205888" y="404728"/>
                  <a:pt x="4002909" y="330389"/>
                  <a:pt x="3839196" y="369332"/>
                </a:cubicBezTo>
                <a:cubicBezTo>
                  <a:pt x="3675483" y="408275"/>
                  <a:pt x="3388935" y="298123"/>
                  <a:pt x="3200232" y="369332"/>
                </a:cubicBezTo>
                <a:cubicBezTo>
                  <a:pt x="3011529" y="440541"/>
                  <a:pt x="2860036" y="329120"/>
                  <a:pt x="2561269" y="369332"/>
                </a:cubicBezTo>
                <a:cubicBezTo>
                  <a:pt x="2262502" y="409544"/>
                  <a:pt x="2277515" y="329010"/>
                  <a:pt x="2117243" y="369332"/>
                </a:cubicBezTo>
                <a:cubicBezTo>
                  <a:pt x="1956971" y="409654"/>
                  <a:pt x="1825240" y="367510"/>
                  <a:pt x="1575749" y="369332"/>
                </a:cubicBezTo>
                <a:cubicBezTo>
                  <a:pt x="1326258" y="371154"/>
                  <a:pt x="1233876" y="311732"/>
                  <a:pt x="936785" y="369332"/>
                </a:cubicBezTo>
                <a:cubicBezTo>
                  <a:pt x="639694" y="426932"/>
                  <a:pt x="359056" y="308058"/>
                  <a:pt x="0" y="369332"/>
                </a:cubicBezTo>
                <a:cubicBezTo>
                  <a:pt x="-40318" y="228999"/>
                  <a:pt x="8008" y="1594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492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pPr algn="ctr"/>
            <a:r>
              <a:rPr lang="sr-Latn-RS" b="1" dirty="0">
                <a:solidFill>
                  <a:srgbClr val="FF0000"/>
                </a:solidFill>
                <a:latin typeface="Century Gothic" panose="020B0502020202020204" pitchFamily="34" charset="0"/>
              </a:rPr>
              <a:t>11. april, </a:t>
            </a:r>
            <a:r>
              <a:rPr lang="sr-Latn-RS" b="1" dirty="0">
                <a:solidFill>
                  <a:srgbClr val="92D050"/>
                </a:solidFill>
                <a:latin typeface="Century Gothic" panose="020B0502020202020204" pitchFamily="34" charset="0"/>
              </a:rPr>
              <a:t>Svetski dan </a:t>
            </a:r>
            <a:r>
              <a:rPr lang="sr-Latn-RS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Parkinsonove</a:t>
            </a:r>
            <a:r>
              <a:rPr lang="sr-Latn-RS" b="1" dirty="0">
                <a:solidFill>
                  <a:srgbClr val="92D050"/>
                </a:solidFill>
                <a:latin typeface="Century Gothic" panose="020B0502020202020204" pitchFamily="34" charset="0"/>
              </a:rPr>
              <a:t> bolesti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DF8C6104-A75C-4E33-835A-3DB62552D9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5863" y="-5629"/>
            <a:ext cx="1205628" cy="8213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9" name="Hexagon 28">
            <a:extLst>
              <a:ext uri="{FF2B5EF4-FFF2-40B4-BE49-F238E27FC236}">
                <a16:creationId xmlns:a16="http://schemas.microsoft.com/office/drawing/2014/main" id="{0716072D-FCD6-4562-88D7-851130760021}"/>
              </a:ext>
            </a:extLst>
          </p:cNvPr>
          <p:cNvSpPr/>
          <p:nvPr/>
        </p:nvSpPr>
        <p:spPr>
          <a:xfrm>
            <a:off x="899592" y="5116192"/>
            <a:ext cx="892578" cy="769465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60704"/>
                      <a:gd name="connsiteY0" fmla="*/ 457200 h 914400"/>
                      <a:gd name="connsiteX1" fmla="*/ 228600 w 1060704"/>
                      <a:gd name="connsiteY1" fmla="*/ 0 h 914400"/>
                      <a:gd name="connsiteX2" fmla="*/ 832104 w 1060704"/>
                      <a:gd name="connsiteY2" fmla="*/ 0 h 914400"/>
                      <a:gd name="connsiteX3" fmla="*/ 1060704 w 1060704"/>
                      <a:gd name="connsiteY3" fmla="*/ 457200 h 914400"/>
                      <a:gd name="connsiteX4" fmla="*/ 832104 w 1060704"/>
                      <a:gd name="connsiteY4" fmla="*/ 914400 h 914400"/>
                      <a:gd name="connsiteX5" fmla="*/ 228600 w 1060704"/>
                      <a:gd name="connsiteY5" fmla="*/ 914400 h 914400"/>
                      <a:gd name="connsiteX6" fmla="*/ 0 w 1060704"/>
                      <a:gd name="connsiteY6" fmla="*/ 457200 h 91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60704" h="914400" fill="none" extrusionOk="0">
                        <a:moveTo>
                          <a:pt x="0" y="457200"/>
                        </a:moveTo>
                        <a:cubicBezTo>
                          <a:pt x="50954" y="347200"/>
                          <a:pt x="147624" y="186087"/>
                          <a:pt x="228600" y="0"/>
                        </a:cubicBezTo>
                        <a:cubicBezTo>
                          <a:pt x="529618" y="-21957"/>
                          <a:pt x="690683" y="-20657"/>
                          <a:pt x="832104" y="0"/>
                        </a:cubicBezTo>
                        <a:cubicBezTo>
                          <a:pt x="883040" y="136886"/>
                          <a:pt x="1004302" y="364473"/>
                          <a:pt x="1060704" y="457200"/>
                        </a:cubicBezTo>
                        <a:cubicBezTo>
                          <a:pt x="1010905" y="567842"/>
                          <a:pt x="906588" y="792748"/>
                          <a:pt x="832104" y="914400"/>
                        </a:cubicBezTo>
                        <a:cubicBezTo>
                          <a:pt x="628773" y="915822"/>
                          <a:pt x="451528" y="910589"/>
                          <a:pt x="228600" y="914400"/>
                        </a:cubicBezTo>
                        <a:cubicBezTo>
                          <a:pt x="122234" y="695024"/>
                          <a:pt x="105251" y="679726"/>
                          <a:pt x="0" y="457200"/>
                        </a:cubicBezTo>
                        <a:close/>
                      </a:path>
                      <a:path w="1060704" h="914400" stroke="0" extrusionOk="0">
                        <a:moveTo>
                          <a:pt x="0" y="457200"/>
                        </a:moveTo>
                        <a:cubicBezTo>
                          <a:pt x="77992" y="282798"/>
                          <a:pt x="128659" y="193581"/>
                          <a:pt x="228600" y="0"/>
                        </a:cubicBezTo>
                        <a:cubicBezTo>
                          <a:pt x="391000" y="-17937"/>
                          <a:pt x="662883" y="18030"/>
                          <a:pt x="832104" y="0"/>
                        </a:cubicBezTo>
                        <a:cubicBezTo>
                          <a:pt x="939509" y="212644"/>
                          <a:pt x="1008720" y="318889"/>
                          <a:pt x="1060704" y="457200"/>
                        </a:cubicBezTo>
                        <a:cubicBezTo>
                          <a:pt x="1016059" y="563631"/>
                          <a:pt x="959293" y="694356"/>
                          <a:pt x="832104" y="914400"/>
                        </a:cubicBezTo>
                        <a:cubicBezTo>
                          <a:pt x="564202" y="928132"/>
                          <a:pt x="393264" y="925542"/>
                          <a:pt x="228600" y="914400"/>
                        </a:cubicBezTo>
                        <a:cubicBezTo>
                          <a:pt x="131940" y="753765"/>
                          <a:pt x="36266" y="576673"/>
                          <a:pt x="0" y="4572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pic>
        <p:nvPicPr>
          <p:cNvPr id="44" name="Google Shape;95;p1" descr="Institut za molekularnu genetiku i genetičko inženjerstvo">
            <a:extLst>
              <a:ext uri="{FF2B5EF4-FFF2-40B4-BE49-F238E27FC236}">
                <a16:creationId xmlns:a16="http://schemas.microsoft.com/office/drawing/2014/main" id="{BDD11949-62AB-45DB-ACF0-0D02EE6157D4}"/>
              </a:ext>
            </a:extLst>
          </p:cNvPr>
          <p:cNvPicPr preferRelativeResize="0"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462" b="70029" l="25111" r="74066"/>
                    </a14:imgEffect>
                  </a14:imgLayer>
                </a14:imgProps>
              </a:ext>
            </a:extLst>
          </a:blip>
          <a:srcRect l="18991" t="21016" r="19815" b="24525"/>
          <a:stretch/>
        </p:blipFill>
        <p:spPr>
          <a:xfrm>
            <a:off x="960118" y="5105440"/>
            <a:ext cx="771525" cy="758825"/>
          </a:xfrm>
          <a:prstGeom prst="rect">
            <a:avLst/>
          </a:prstGeom>
        </p:spPr>
      </p:pic>
      <p:sp>
        <p:nvSpPr>
          <p:cNvPr id="31" name="Hexagon 30">
            <a:extLst>
              <a:ext uri="{FF2B5EF4-FFF2-40B4-BE49-F238E27FC236}">
                <a16:creationId xmlns:a16="http://schemas.microsoft.com/office/drawing/2014/main" id="{C6CBE894-3878-4888-8BA1-3DB5197586BF}"/>
              </a:ext>
            </a:extLst>
          </p:cNvPr>
          <p:cNvSpPr/>
          <p:nvPr/>
        </p:nvSpPr>
        <p:spPr>
          <a:xfrm>
            <a:off x="3018497" y="5125338"/>
            <a:ext cx="886097" cy="763877"/>
          </a:xfrm>
          <a:prstGeom prst="hexagon">
            <a:avLst/>
          </a:prstGeom>
          <a:solidFill>
            <a:schemeClr val="bg1"/>
          </a:solidFill>
          <a:ln w="22225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60704"/>
                      <a:gd name="connsiteY0" fmla="*/ 457200 h 914400"/>
                      <a:gd name="connsiteX1" fmla="*/ 228600 w 1060704"/>
                      <a:gd name="connsiteY1" fmla="*/ 0 h 914400"/>
                      <a:gd name="connsiteX2" fmla="*/ 832104 w 1060704"/>
                      <a:gd name="connsiteY2" fmla="*/ 0 h 914400"/>
                      <a:gd name="connsiteX3" fmla="*/ 1060704 w 1060704"/>
                      <a:gd name="connsiteY3" fmla="*/ 457200 h 914400"/>
                      <a:gd name="connsiteX4" fmla="*/ 832104 w 1060704"/>
                      <a:gd name="connsiteY4" fmla="*/ 914400 h 914400"/>
                      <a:gd name="connsiteX5" fmla="*/ 228600 w 1060704"/>
                      <a:gd name="connsiteY5" fmla="*/ 914400 h 914400"/>
                      <a:gd name="connsiteX6" fmla="*/ 0 w 1060704"/>
                      <a:gd name="connsiteY6" fmla="*/ 457200 h 91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60704" h="914400" fill="none" extrusionOk="0">
                        <a:moveTo>
                          <a:pt x="0" y="457200"/>
                        </a:moveTo>
                        <a:cubicBezTo>
                          <a:pt x="50954" y="347200"/>
                          <a:pt x="147624" y="186087"/>
                          <a:pt x="228600" y="0"/>
                        </a:cubicBezTo>
                        <a:cubicBezTo>
                          <a:pt x="529618" y="-21957"/>
                          <a:pt x="690683" y="-20657"/>
                          <a:pt x="832104" y="0"/>
                        </a:cubicBezTo>
                        <a:cubicBezTo>
                          <a:pt x="883040" y="136886"/>
                          <a:pt x="1004302" y="364473"/>
                          <a:pt x="1060704" y="457200"/>
                        </a:cubicBezTo>
                        <a:cubicBezTo>
                          <a:pt x="1010905" y="567842"/>
                          <a:pt x="906588" y="792748"/>
                          <a:pt x="832104" y="914400"/>
                        </a:cubicBezTo>
                        <a:cubicBezTo>
                          <a:pt x="628773" y="915822"/>
                          <a:pt x="451528" y="910589"/>
                          <a:pt x="228600" y="914400"/>
                        </a:cubicBezTo>
                        <a:cubicBezTo>
                          <a:pt x="122234" y="695024"/>
                          <a:pt x="105251" y="679726"/>
                          <a:pt x="0" y="457200"/>
                        </a:cubicBezTo>
                        <a:close/>
                      </a:path>
                      <a:path w="1060704" h="914400" stroke="0" extrusionOk="0">
                        <a:moveTo>
                          <a:pt x="0" y="457200"/>
                        </a:moveTo>
                        <a:cubicBezTo>
                          <a:pt x="77992" y="282798"/>
                          <a:pt x="128659" y="193581"/>
                          <a:pt x="228600" y="0"/>
                        </a:cubicBezTo>
                        <a:cubicBezTo>
                          <a:pt x="391000" y="-17937"/>
                          <a:pt x="662883" y="18030"/>
                          <a:pt x="832104" y="0"/>
                        </a:cubicBezTo>
                        <a:cubicBezTo>
                          <a:pt x="939509" y="212644"/>
                          <a:pt x="1008720" y="318889"/>
                          <a:pt x="1060704" y="457200"/>
                        </a:cubicBezTo>
                        <a:cubicBezTo>
                          <a:pt x="1016059" y="563631"/>
                          <a:pt x="959293" y="694356"/>
                          <a:pt x="832104" y="914400"/>
                        </a:cubicBezTo>
                        <a:cubicBezTo>
                          <a:pt x="564202" y="928132"/>
                          <a:pt x="393264" y="925542"/>
                          <a:pt x="228600" y="914400"/>
                        </a:cubicBezTo>
                        <a:cubicBezTo>
                          <a:pt x="131940" y="753765"/>
                          <a:pt x="36266" y="576673"/>
                          <a:pt x="0" y="4572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B588B16E-237B-4804-9E4B-2DB5A63419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79664" y="5132773"/>
            <a:ext cx="774862" cy="74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8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258974-AB15-413D-8ACE-494417DDB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19" y="0"/>
            <a:ext cx="9136780" cy="685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310F1E-90B6-41FA-9660-71977604D910}"/>
              </a:ext>
            </a:extLst>
          </p:cNvPr>
          <p:cNvSpPr/>
          <p:nvPr/>
        </p:nvSpPr>
        <p:spPr>
          <a:xfrm>
            <a:off x="-1" y="8635"/>
            <a:ext cx="9144000" cy="6858000"/>
          </a:xfrm>
          <a:prstGeom prst="rect">
            <a:avLst/>
          </a:prstGeom>
          <a:solidFill>
            <a:schemeClr val="bg2">
              <a:lumMod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r-Latn-RS" dirty="0"/>
          </a:p>
        </p:txBody>
      </p:sp>
      <p:sp>
        <p:nvSpPr>
          <p:cNvPr id="8" name="Double Wave 7">
            <a:extLst>
              <a:ext uri="{FF2B5EF4-FFF2-40B4-BE49-F238E27FC236}">
                <a16:creationId xmlns:a16="http://schemas.microsoft.com/office/drawing/2014/main" id="{B3021381-883F-40F6-A07B-C222A1B19B7F}"/>
              </a:ext>
            </a:extLst>
          </p:cNvPr>
          <p:cNvSpPr/>
          <p:nvPr/>
        </p:nvSpPr>
        <p:spPr>
          <a:xfrm>
            <a:off x="-29873" y="37565"/>
            <a:ext cx="8130265" cy="857738"/>
          </a:xfrm>
          <a:custGeom>
            <a:avLst/>
            <a:gdLst>
              <a:gd name="connsiteX0" fmla="*/ 0 w 8130265"/>
              <a:gd name="connsiteY0" fmla="*/ 53609 h 857738"/>
              <a:gd name="connsiteX1" fmla="*/ 4012448 w 8130265"/>
              <a:gd name="connsiteY1" fmla="*/ 53609 h 857738"/>
              <a:gd name="connsiteX2" fmla="*/ 8024897 w 8130265"/>
              <a:gd name="connsiteY2" fmla="*/ 53609 h 857738"/>
              <a:gd name="connsiteX3" fmla="*/ 8074420 w 8130265"/>
              <a:gd name="connsiteY3" fmla="*/ 406353 h 857738"/>
              <a:gd name="connsiteX4" fmla="*/ 8130265 w 8130265"/>
              <a:gd name="connsiteY4" fmla="*/ 804129 h 857738"/>
              <a:gd name="connsiteX5" fmla="*/ 4117817 w 8130265"/>
              <a:gd name="connsiteY5" fmla="*/ 804129 h 857738"/>
              <a:gd name="connsiteX6" fmla="*/ 105368 w 8130265"/>
              <a:gd name="connsiteY6" fmla="*/ 804129 h 857738"/>
              <a:gd name="connsiteX7" fmla="*/ 53738 w 8130265"/>
              <a:gd name="connsiteY7" fmla="*/ 436374 h 857738"/>
              <a:gd name="connsiteX8" fmla="*/ 0 w 8130265"/>
              <a:gd name="connsiteY8" fmla="*/ 53609 h 85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30265" h="857738" fill="none" extrusionOk="0">
                <a:moveTo>
                  <a:pt x="0" y="53609"/>
                </a:moveTo>
                <a:cubicBezTo>
                  <a:pt x="1015830" y="-177112"/>
                  <a:pt x="2798899" y="333658"/>
                  <a:pt x="4012448" y="53609"/>
                </a:cubicBezTo>
                <a:cubicBezTo>
                  <a:pt x="5427799" y="-9173"/>
                  <a:pt x="6706027" y="425075"/>
                  <a:pt x="8024897" y="53609"/>
                </a:cubicBezTo>
                <a:cubicBezTo>
                  <a:pt x="8038343" y="127155"/>
                  <a:pt x="8041738" y="306184"/>
                  <a:pt x="8074420" y="406353"/>
                </a:cubicBezTo>
                <a:cubicBezTo>
                  <a:pt x="8107102" y="506522"/>
                  <a:pt x="8092540" y="676472"/>
                  <a:pt x="8130265" y="804129"/>
                </a:cubicBezTo>
                <a:cubicBezTo>
                  <a:pt x="6622839" y="1010732"/>
                  <a:pt x="5425405" y="604808"/>
                  <a:pt x="4117817" y="804129"/>
                </a:cubicBezTo>
                <a:cubicBezTo>
                  <a:pt x="2637411" y="972680"/>
                  <a:pt x="1377118" y="491441"/>
                  <a:pt x="105368" y="804129"/>
                </a:cubicBezTo>
                <a:cubicBezTo>
                  <a:pt x="84002" y="678981"/>
                  <a:pt x="118861" y="600355"/>
                  <a:pt x="53738" y="436374"/>
                </a:cubicBezTo>
                <a:cubicBezTo>
                  <a:pt x="-11386" y="272393"/>
                  <a:pt x="46776" y="228724"/>
                  <a:pt x="0" y="53609"/>
                </a:cubicBezTo>
                <a:close/>
              </a:path>
              <a:path w="8130265" h="857738" stroke="0" extrusionOk="0">
                <a:moveTo>
                  <a:pt x="0" y="53609"/>
                </a:moveTo>
                <a:cubicBezTo>
                  <a:pt x="1238937" y="-185873"/>
                  <a:pt x="2574874" y="269870"/>
                  <a:pt x="4012448" y="53609"/>
                </a:cubicBezTo>
                <a:cubicBezTo>
                  <a:pt x="5675989" y="-56444"/>
                  <a:pt x="6581493" y="235672"/>
                  <a:pt x="8024897" y="53609"/>
                </a:cubicBezTo>
                <a:cubicBezTo>
                  <a:pt x="8065510" y="235690"/>
                  <a:pt x="8061563" y="329843"/>
                  <a:pt x="8079688" y="443879"/>
                </a:cubicBezTo>
                <a:cubicBezTo>
                  <a:pt x="8097813" y="557915"/>
                  <a:pt x="8112559" y="719183"/>
                  <a:pt x="8130265" y="804129"/>
                </a:cubicBezTo>
                <a:cubicBezTo>
                  <a:pt x="7034601" y="1011512"/>
                  <a:pt x="5522782" y="486554"/>
                  <a:pt x="4117817" y="804129"/>
                </a:cubicBezTo>
                <a:cubicBezTo>
                  <a:pt x="2506553" y="940899"/>
                  <a:pt x="1247486" y="809369"/>
                  <a:pt x="105368" y="804129"/>
                </a:cubicBezTo>
                <a:cubicBezTo>
                  <a:pt x="55958" y="674093"/>
                  <a:pt x="81529" y="602306"/>
                  <a:pt x="54791" y="443879"/>
                </a:cubicBezTo>
                <a:cubicBezTo>
                  <a:pt x="28054" y="285452"/>
                  <a:pt x="51434" y="175005"/>
                  <a:pt x="0" y="53609"/>
                </a:cubicBezTo>
                <a:close/>
              </a:path>
            </a:pathLst>
          </a:custGeom>
          <a:gradFill flip="none" rotWithShape="1">
            <a:gsLst>
              <a:gs pos="93000">
                <a:schemeClr val="accent2">
                  <a:lumMod val="75000"/>
                  <a:alpha val="39000"/>
                </a:schemeClr>
              </a:gs>
              <a:gs pos="18000">
                <a:schemeClr val="accent2">
                  <a:lumMod val="50000"/>
                  <a:alpha val="0"/>
                </a:schemeClr>
              </a:gs>
              <a:gs pos="47000">
                <a:schemeClr val="accent2">
                  <a:lumMod val="75000"/>
                  <a:alpha val="54000"/>
                </a:schemeClr>
              </a:gs>
              <a:gs pos="95000">
                <a:schemeClr val="accent6">
                  <a:lumMod val="75000"/>
                  <a:alpha val="0"/>
                </a:schemeClr>
              </a:gs>
              <a:gs pos="97000">
                <a:srgbClr val="274ABB">
                  <a:alpha val="0"/>
                </a:srgbClr>
              </a:gs>
            </a:gsLst>
            <a:lin ang="5400000" scaled="1"/>
            <a:tileRect/>
          </a:gra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doubleWave">
                    <a:avLst>
                      <a:gd name="adj1" fmla="val 6250"/>
                      <a:gd name="adj2" fmla="val 64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ČINJENICE O PARKINSONOVOJ BOLESTI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CC2700-58F2-4310-A35D-1307E2111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5863" y="-5629"/>
            <a:ext cx="1205628" cy="8213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F64C4A-3D4F-4B94-A389-69AFFEDFE264}"/>
              </a:ext>
            </a:extLst>
          </p:cNvPr>
          <p:cNvCxnSpPr>
            <a:cxnSpLocks/>
          </p:cNvCxnSpPr>
          <p:nvPr/>
        </p:nvCxnSpPr>
        <p:spPr>
          <a:xfrm>
            <a:off x="465910" y="810278"/>
            <a:ext cx="7202434" cy="0"/>
          </a:xfrm>
          <a:prstGeom prst="line">
            <a:avLst/>
          </a:prstGeom>
          <a:ln w="889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5F392DA-5BEB-4886-925A-73AAAB3A2CDA}"/>
              </a:ext>
            </a:extLst>
          </p:cNvPr>
          <p:cNvSpPr txBox="1"/>
          <p:nvPr/>
        </p:nvSpPr>
        <p:spPr>
          <a:xfrm>
            <a:off x="652186" y="1041789"/>
            <a:ext cx="3301868" cy="477054"/>
          </a:xfrm>
          <a:custGeom>
            <a:avLst/>
            <a:gdLst>
              <a:gd name="connsiteX0" fmla="*/ 0 w 3301868"/>
              <a:gd name="connsiteY0" fmla="*/ 0 h 477054"/>
              <a:gd name="connsiteX1" fmla="*/ 517293 w 3301868"/>
              <a:gd name="connsiteY1" fmla="*/ 0 h 477054"/>
              <a:gd name="connsiteX2" fmla="*/ 968548 w 3301868"/>
              <a:gd name="connsiteY2" fmla="*/ 0 h 477054"/>
              <a:gd name="connsiteX3" fmla="*/ 1584897 w 3301868"/>
              <a:gd name="connsiteY3" fmla="*/ 0 h 477054"/>
              <a:gd name="connsiteX4" fmla="*/ 2102189 w 3301868"/>
              <a:gd name="connsiteY4" fmla="*/ 0 h 477054"/>
              <a:gd name="connsiteX5" fmla="*/ 2619482 w 3301868"/>
              <a:gd name="connsiteY5" fmla="*/ 0 h 477054"/>
              <a:gd name="connsiteX6" fmla="*/ 3301868 w 3301868"/>
              <a:gd name="connsiteY6" fmla="*/ 0 h 477054"/>
              <a:gd name="connsiteX7" fmla="*/ 3301868 w 3301868"/>
              <a:gd name="connsiteY7" fmla="*/ 477054 h 477054"/>
              <a:gd name="connsiteX8" fmla="*/ 2751557 w 3301868"/>
              <a:gd name="connsiteY8" fmla="*/ 477054 h 477054"/>
              <a:gd name="connsiteX9" fmla="*/ 2300301 w 3301868"/>
              <a:gd name="connsiteY9" fmla="*/ 477054 h 477054"/>
              <a:gd name="connsiteX10" fmla="*/ 1749990 w 3301868"/>
              <a:gd name="connsiteY10" fmla="*/ 477054 h 477054"/>
              <a:gd name="connsiteX11" fmla="*/ 1199679 w 3301868"/>
              <a:gd name="connsiteY11" fmla="*/ 477054 h 477054"/>
              <a:gd name="connsiteX12" fmla="*/ 682386 w 3301868"/>
              <a:gd name="connsiteY12" fmla="*/ 477054 h 477054"/>
              <a:gd name="connsiteX13" fmla="*/ 0 w 3301868"/>
              <a:gd name="connsiteY13" fmla="*/ 477054 h 477054"/>
              <a:gd name="connsiteX14" fmla="*/ 0 w 3301868"/>
              <a:gd name="connsiteY14" fmla="*/ 0 h 47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01868" h="477054" extrusionOk="0">
                <a:moveTo>
                  <a:pt x="0" y="0"/>
                </a:moveTo>
                <a:cubicBezTo>
                  <a:pt x="133348" y="-9425"/>
                  <a:pt x="294809" y="483"/>
                  <a:pt x="517293" y="0"/>
                </a:cubicBezTo>
                <a:cubicBezTo>
                  <a:pt x="739777" y="-483"/>
                  <a:pt x="876231" y="18949"/>
                  <a:pt x="968548" y="0"/>
                </a:cubicBezTo>
                <a:cubicBezTo>
                  <a:pt x="1060865" y="-18949"/>
                  <a:pt x="1342738" y="36167"/>
                  <a:pt x="1584897" y="0"/>
                </a:cubicBezTo>
                <a:cubicBezTo>
                  <a:pt x="1827056" y="-36167"/>
                  <a:pt x="1876805" y="12906"/>
                  <a:pt x="2102189" y="0"/>
                </a:cubicBezTo>
                <a:cubicBezTo>
                  <a:pt x="2327573" y="-12906"/>
                  <a:pt x="2440205" y="42187"/>
                  <a:pt x="2619482" y="0"/>
                </a:cubicBezTo>
                <a:cubicBezTo>
                  <a:pt x="2798759" y="-42187"/>
                  <a:pt x="3120673" y="37365"/>
                  <a:pt x="3301868" y="0"/>
                </a:cubicBezTo>
                <a:cubicBezTo>
                  <a:pt x="3303649" y="164383"/>
                  <a:pt x="3256770" y="265315"/>
                  <a:pt x="3301868" y="477054"/>
                </a:cubicBezTo>
                <a:cubicBezTo>
                  <a:pt x="3127993" y="526998"/>
                  <a:pt x="2868679" y="416211"/>
                  <a:pt x="2751557" y="477054"/>
                </a:cubicBezTo>
                <a:cubicBezTo>
                  <a:pt x="2634435" y="537897"/>
                  <a:pt x="2393945" y="463901"/>
                  <a:pt x="2300301" y="477054"/>
                </a:cubicBezTo>
                <a:cubicBezTo>
                  <a:pt x="2206657" y="490207"/>
                  <a:pt x="1900824" y="425488"/>
                  <a:pt x="1749990" y="477054"/>
                </a:cubicBezTo>
                <a:cubicBezTo>
                  <a:pt x="1599156" y="528620"/>
                  <a:pt x="1425821" y="429499"/>
                  <a:pt x="1199679" y="477054"/>
                </a:cubicBezTo>
                <a:cubicBezTo>
                  <a:pt x="973537" y="524609"/>
                  <a:pt x="836625" y="458115"/>
                  <a:pt x="682386" y="477054"/>
                </a:cubicBezTo>
                <a:cubicBezTo>
                  <a:pt x="528147" y="495993"/>
                  <a:pt x="326392" y="415845"/>
                  <a:pt x="0" y="477054"/>
                </a:cubicBezTo>
                <a:cubicBezTo>
                  <a:pt x="-8228" y="344497"/>
                  <a:pt x="53074" y="21614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500" b="1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Da li znate?</a:t>
            </a:r>
          </a:p>
        </p:txBody>
      </p:sp>
      <p:grpSp>
        <p:nvGrpSpPr>
          <p:cNvPr id="11" name="Google Shape;101;p1">
            <a:extLst>
              <a:ext uri="{FF2B5EF4-FFF2-40B4-BE49-F238E27FC236}">
                <a16:creationId xmlns:a16="http://schemas.microsoft.com/office/drawing/2014/main" id="{12889E88-B656-4DEB-B85C-8111D38A152A}"/>
              </a:ext>
            </a:extLst>
          </p:cNvPr>
          <p:cNvGrpSpPr/>
          <p:nvPr/>
        </p:nvGrpSpPr>
        <p:grpSpPr>
          <a:xfrm>
            <a:off x="-10242" y="6327888"/>
            <a:ext cx="9181848" cy="551260"/>
            <a:chOff x="0" y="6324601"/>
            <a:chExt cx="9144000" cy="533400"/>
          </a:xfrm>
          <a:solidFill>
            <a:schemeClr val="bg1">
              <a:lumMod val="50000"/>
            </a:schemeClr>
          </a:solidFill>
        </p:grpSpPr>
        <p:grpSp>
          <p:nvGrpSpPr>
            <p:cNvPr id="12" name="Google Shape;102;p1">
              <a:extLst>
                <a:ext uri="{FF2B5EF4-FFF2-40B4-BE49-F238E27FC236}">
                  <a16:creationId xmlns:a16="http://schemas.microsoft.com/office/drawing/2014/main" id="{C2DA92EA-21DB-4716-8886-56048D98982B}"/>
                </a:ext>
              </a:extLst>
            </p:cNvPr>
            <p:cNvGrpSpPr/>
            <p:nvPr/>
          </p:nvGrpSpPr>
          <p:grpSpPr>
            <a:xfrm>
              <a:off x="0" y="6324601"/>
              <a:ext cx="9144000" cy="533400"/>
              <a:chOff x="0" y="6324271"/>
              <a:chExt cx="9143708" cy="533551"/>
            </a:xfrm>
            <a:grpFill/>
          </p:grpSpPr>
          <p:sp>
            <p:nvSpPr>
              <p:cNvPr id="14" name="Google Shape;103;p1">
                <a:extLst>
                  <a:ext uri="{FF2B5EF4-FFF2-40B4-BE49-F238E27FC236}">
                    <a16:creationId xmlns:a16="http://schemas.microsoft.com/office/drawing/2014/main" id="{AC3E6B03-8EDA-4011-BCFD-442E6C268F3C}"/>
                  </a:ext>
                </a:extLst>
              </p:cNvPr>
              <p:cNvSpPr txBox="1"/>
              <p:nvPr/>
            </p:nvSpPr>
            <p:spPr>
              <a:xfrm>
                <a:off x="0" y="6324271"/>
                <a:ext cx="9143708" cy="533551"/>
              </a:xfrm>
              <a:prstGeom prst="rect">
                <a:avLst/>
              </a:prstGeom>
              <a:grpFill/>
              <a:ln w="25400" cap="flat" cmpd="sng">
                <a:solidFill>
                  <a:srgbClr val="6D6D6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6" name="Google Shape;105;p1" descr="Fond za nauku">
                <a:extLst>
                  <a:ext uri="{FF2B5EF4-FFF2-40B4-BE49-F238E27FC236}">
                    <a16:creationId xmlns:a16="http://schemas.microsoft.com/office/drawing/2014/main" id="{CF022B48-E12B-4A66-BEB0-FAAECF6DF1B8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4286" t="15559" r="69139" b="15331"/>
              <a:stretch/>
            </p:blipFill>
            <p:spPr>
              <a:xfrm>
                <a:off x="4332" y="6355754"/>
                <a:ext cx="564606" cy="496957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sp>
          <p:nvSpPr>
            <p:cNvPr id="13" name="Google Shape;106;p1">
              <a:extLst>
                <a:ext uri="{FF2B5EF4-FFF2-40B4-BE49-F238E27FC236}">
                  <a16:creationId xmlns:a16="http://schemas.microsoft.com/office/drawing/2014/main" id="{16F0A713-8A02-4991-A418-D212EFFFECBB}"/>
                </a:ext>
              </a:extLst>
            </p:cNvPr>
            <p:cNvSpPr txBox="1"/>
            <p:nvPr/>
          </p:nvSpPr>
          <p:spPr>
            <a:xfrm>
              <a:off x="5994529" y="6395059"/>
              <a:ext cx="2416046" cy="36929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Pts val="2000"/>
                <a:buFont typeface="Teko"/>
                <a:buNone/>
              </a:pPr>
              <a:endParaRPr dirty="0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CD9B55-ABEF-4FD4-BF14-5E686E2FB4D0}"/>
              </a:ext>
            </a:extLst>
          </p:cNvPr>
          <p:cNvCxnSpPr>
            <a:cxnSpLocks/>
          </p:cNvCxnSpPr>
          <p:nvPr/>
        </p:nvCxnSpPr>
        <p:spPr>
          <a:xfrm>
            <a:off x="39257" y="6319850"/>
            <a:ext cx="9161364" cy="17244"/>
          </a:xfrm>
          <a:prstGeom prst="line">
            <a:avLst/>
          </a:prstGeom>
          <a:ln w="158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29872A43-E6E3-4C72-AADE-267623B489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0706" y="6345132"/>
            <a:ext cx="450900" cy="57656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8BE7FBD9-F687-40D7-9F89-B7C590E34A81}"/>
              </a:ext>
            </a:extLst>
          </p:cNvPr>
          <p:cNvGrpSpPr/>
          <p:nvPr/>
        </p:nvGrpSpPr>
        <p:grpSpPr>
          <a:xfrm>
            <a:off x="150037" y="1570898"/>
            <a:ext cx="8861289" cy="757116"/>
            <a:chOff x="179512" y="1763010"/>
            <a:chExt cx="8861289" cy="757116"/>
          </a:xfrm>
        </p:grpSpPr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E9595173-278D-44AC-818C-F92C0E2D87F6}"/>
                </a:ext>
              </a:extLst>
            </p:cNvPr>
            <p:cNvSpPr/>
            <p:nvPr/>
          </p:nvSpPr>
          <p:spPr>
            <a:xfrm>
              <a:off x="179512" y="1772816"/>
              <a:ext cx="842523" cy="726313"/>
            </a:xfrm>
            <a:prstGeom prst="hexagon">
              <a:avLst/>
            </a:prstGeom>
            <a:solidFill>
              <a:schemeClr val="bg2">
                <a:alpha val="25000"/>
              </a:schemeClr>
            </a:solidFill>
            <a:ln w="25400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060704"/>
                        <a:gd name="connsiteY0" fmla="*/ 457200 h 914400"/>
                        <a:gd name="connsiteX1" fmla="*/ 228600 w 1060704"/>
                        <a:gd name="connsiteY1" fmla="*/ 0 h 914400"/>
                        <a:gd name="connsiteX2" fmla="*/ 832104 w 1060704"/>
                        <a:gd name="connsiteY2" fmla="*/ 0 h 914400"/>
                        <a:gd name="connsiteX3" fmla="*/ 1060704 w 1060704"/>
                        <a:gd name="connsiteY3" fmla="*/ 457200 h 914400"/>
                        <a:gd name="connsiteX4" fmla="*/ 832104 w 1060704"/>
                        <a:gd name="connsiteY4" fmla="*/ 914400 h 914400"/>
                        <a:gd name="connsiteX5" fmla="*/ 228600 w 1060704"/>
                        <a:gd name="connsiteY5" fmla="*/ 914400 h 914400"/>
                        <a:gd name="connsiteX6" fmla="*/ 0 w 1060704"/>
                        <a:gd name="connsiteY6" fmla="*/ 457200 h 914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60704" h="914400" fill="none" extrusionOk="0">
                          <a:moveTo>
                            <a:pt x="0" y="457200"/>
                          </a:moveTo>
                          <a:cubicBezTo>
                            <a:pt x="50954" y="347200"/>
                            <a:pt x="147624" y="186087"/>
                            <a:pt x="228600" y="0"/>
                          </a:cubicBezTo>
                          <a:cubicBezTo>
                            <a:pt x="529618" y="-21957"/>
                            <a:pt x="690683" y="-20657"/>
                            <a:pt x="832104" y="0"/>
                          </a:cubicBezTo>
                          <a:cubicBezTo>
                            <a:pt x="883040" y="136886"/>
                            <a:pt x="1004302" y="364473"/>
                            <a:pt x="1060704" y="457200"/>
                          </a:cubicBezTo>
                          <a:cubicBezTo>
                            <a:pt x="1010905" y="567842"/>
                            <a:pt x="906588" y="792748"/>
                            <a:pt x="832104" y="914400"/>
                          </a:cubicBezTo>
                          <a:cubicBezTo>
                            <a:pt x="628773" y="915822"/>
                            <a:pt x="451528" y="910589"/>
                            <a:pt x="228600" y="914400"/>
                          </a:cubicBezTo>
                          <a:cubicBezTo>
                            <a:pt x="122234" y="695024"/>
                            <a:pt x="105251" y="679726"/>
                            <a:pt x="0" y="457200"/>
                          </a:cubicBezTo>
                          <a:close/>
                        </a:path>
                        <a:path w="1060704" h="914400" stroke="0" extrusionOk="0">
                          <a:moveTo>
                            <a:pt x="0" y="457200"/>
                          </a:moveTo>
                          <a:cubicBezTo>
                            <a:pt x="77992" y="282798"/>
                            <a:pt x="128659" y="193581"/>
                            <a:pt x="228600" y="0"/>
                          </a:cubicBezTo>
                          <a:cubicBezTo>
                            <a:pt x="391000" y="-17937"/>
                            <a:pt x="662883" y="18030"/>
                            <a:pt x="832104" y="0"/>
                          </a:cubicBezTo>
                          <a:cubicBezTo>
                            <a:pt x="939509" y="212644"/>
                            <a:pt x="1008720" y="318889"/>
                            <a:pt x="1060704" y="457200"/>
                          </a:cubicBezTo>
                          <a:cubicBezTo>
                            <a:pt x="1016059" y="563631"/>
                            <a:pt x="959293" y="694356"/>
                            <a:pt x="832104" y="914400"/>
                          </a:cubicBezTo>
                          <a:cubicBezTo>
                            <a:pt x="564202" y="928132"/>
                            <a:pt x="393264" y="925542"/>
                            <a:pt x="228600" y="914400"/>
                          </a:cubicBezTo>
                          <a:cubicBezTo>
                            <a:pt x="131940" y="753765"/>
                            <a:pt x="36266" y="576673"/>
                            <a:pt x="0" y="4572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23" name="Graphic 22" descr="Brain in head outline">
              <a:extLst>
                <a:ext uri="{FF2B5EF4-FFF2-40B4-BE49-F238E27FC236}">
                  <a16:creationId xmlns:a16="http://schemas.microsoft.com/office/drawing/2014/main" id="{2FE0778E-ACAD-4B4D-8FB5-F2B045847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67771" y="1763010"/>
              <a:ext cx="726313" cy="72631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BA3438-C658-4273-9D05-C187ABF01E9C}"/>
                </a:ext>
              </a:extLst>
            </p:cNvPr>
            <p:cNvSpPr txBox="1"/>
            <p:nvPr/>
          </p:nvSpPr>
          <p:spPr>
            <a:xfrm>
              <a:off x="1135440" y="1812240"/>
              <a:ext cx="7905361" cy="707886"/>
            </a:xfrm>
            <a:custGeom>
              <a:avLst/>
              <a:gdLst>
                <a:gd name="connsiteX0" fmla="*/ 0 w 7905361"/>
                <a:gd name="connsiteY0" fmla="*/ 0 h 707886"/>
                <a:gd name="connsiteX1" fmla="*/ 643722 w 7905361"/>
                <a:gd name="connsiteY1" fmla="*/ 0 h 707886"/>
                <a:gd name="connsiteX2" fmla="*/ 1366498 w 7905361"/>
                <a:gd name="connsiteY2" fmla="*/ 0 h 707886"/>
                <a:gd name="connsiteX3" fmla="*/ 1773060 w 7905361"/>
                <a:gd name="connsiteY3" fmla="*/ 0 h 707886"/>
                <a:gd name="connsiteX4" fmla="*/ 2416782 w 7905361"/>
                <a:gd name="connsiteY4" fmla="*/ 0 h 707886"/>
                <a:gd name="connsiteX5" fmla="*/ 2823343 w 7905361"/>
                <a:gd name="connsiteY5" fmla="*/ 0 h 707886"/>
                <a:gd name="connsiteX6" fmla="*/ 3388012 w 7905361"/>
                <a:gd name="connsiteY6" fmla="*/ 0 h 707886"/>
                <a:gd name="connsiteX7" fmla="*/ 4031734 w 7905361"/>
                <a:gd name="connsiteY7" fmla="*/ 0 h 707886"/>
                <a:gd name="connsiteX8" fmla="*/ 4359242 w 7905361"/>
                <a:gd name="connsiteY8" fmla="*/ 0 h 707886"/>
                <a:gd name="connsiteX9" fmla="*/ 4686750 w 7905361"/>
                <a:gd name="connsiteY9" fmla="*/ 0 h 707886"/>
                <a:gd name="connsiteX10" fmla="*/ 5409526 w 7905361"/>
                <a:gd name="connsiteY10" fmla="*/ 0 h 707886"/>
                <a:gd name="connsiteX11" fmla="*/ 5974194 w 7905361"/>
                <a:gd name="connsiteY11" fmla="*/ 0 h 707886"/>
                <a:gd name="connsiteX12" fmla="*/ 6301702 w 7905361"/>
                <a:gd name="connsiteY12" fmla="*/ 0 h 707886"/>
                <a:gd name="connsiteX13" fmla="*/ 6866371 w 7905361"/>
                <a:gd name="connsiteY13" fmla="*/ 0 h 707886"/>
                <a:gd name="connsiteX14" fmla="*/ 7905361 w 7905361"/>
                <a:gd name="connsiteY14" fmla="*/ 0 h 707886"/>
                <a:gd name="connsiteX15" fmla="*/ 7905361 w 7905361"/>
                <a:gd name="connsiteY15" fmla="*/ 346864 h 707886"/>
                <a:gd name="connsiteX16" fmla="*/ 7905361 w 7905361"/>
                <a:gd name="connsiteY16" fmla="*/ 707886 h 707886"/>
                <a:gd name="connsiteX17" fmla="*/ 7577853 w 7905361"/>
                <a:gd name="connsiteY17" fmla="*/ 707886 h 707886"/>
                <a:gd name="connsiteX18" fmla="*/ 6855077 w 7905361"/>
                <a:gd name="connsiteY18" fmla="*/ 707886 h 707886"/>
                <a:gd name="connsiteX19" fmla="*/ 6211355 w 7905361"/>
                <a:gd name="connsiteY19" fmla="*/ 707886 h 707886"/>
                <a:gd name="connsiteX20" fmla="*/ 5567633 w 7905361"/>
                <a:gd name="connsiteY20" fmla="*/ 707886 h 707886"/>
                <a:gd name="connsiteX21" fmla="*/ 4923911 w 7905361"/>
                <a:gd name="connsiteY21" fmla="*/ 707886 h 707886"/>
                <a:gd name="connsiteX22" fmla="*/ 4517349 w 7905361"/>
                <a:gd name="connsiteY22" fmla="*/ 707886 h 707886"/>
                <a:gd name="connsiteX23" fmla="*/ 3794573 w 7905361"/>
                <a:gd name="connsiteY23" fmla="*/ 707886 h 707886"/>
                <a:gd name="connsiteX24" fmla="*/ 3229905 w 7905361"/>
                <a:gd name="connsiteY24" fmla="*/ 707886 h 707886"/>
                <a:gd name="connsiteX25" fmla="*/ 2902397 w 7905361"/>
                <a:gd name="connsiteY25" fmla="*/ 707886 h 707886"/>
                <a:gd name="connsiteX26" fmla="*/ 2337728 w 7905361"/>
                <a:gd name="connsiteY26" fmla="*/ 707886 h 707886"/>
                <a:gd name="connsiteX27" fmla="*/ 1852113 w 7905361"/>
                <a:gd name="connsiteY27" fmla="*/ 707886 h 707886"/>
                <a:gd name="connsiteX28" fmla="*/ 1366498 w 7905361"/>
                <a:gd name="connsiteY28" fmla="*/ 707886 h 707886"/>
                <a:gd name="connsiteX29" fmla="*/ 880883 w 7905361"/>
                <a:gd name="connsiteY29" fmla="*/ 707886 h 707886"/>
                <a:gd name="connsiteX30" fmla="*/ 0 w 7905361"/>
                <a:gd name="connsiteY30" fmla="*/ 707886 h 707886"/>
                <a:gd name="connsiteX31" fmla="*/ 0 w 7905361"/>
                <a:gd name="connsiteY31" fmla="*/ 346864 h 707886"/>
                <a:gd name="connsiteX32" fmla="*/ 0 w 7905361"/>
                <a:gd name="connsiteY32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905361" h="707886" fill="none" extrusionOk="0">
                  <a:moveTo>
                    <a:pt x="0" y="0"/>
                  </a:moveTo>
                  <a:cubicBezTo>
                    <a:pt x="140297" y="-68353"/>
                    <a:pt x="402543" y="2338"/>
                    <a:pt x="643722" y="0"/>
                  </a:cubicBezTo>
                  <a:cubicBezTo>
                    <a:pt x="884901" y="-2338"/>
                    <a:pt x="1174809" y="68806"/>
                    <a:pt x="1366498" y="0"/>
                  </a:cubicBezTo>
                  <a:cubicBezTo>
                    <a:pt x="1558187" y="-68806"/>
                    <a:pt x="1596770" y="29936"/>
                    <a:pt x="1773060" y="0"/>
                  </a:cubicBezTo>
                  <a:cubicBezTo>
                    <a:pt x="1949350" y="-29936"/>
                    <a:pt x="2278030" y="50825"/>
                    <a:pt x="2416782" y="0"/>
                  </a:cubicBezTo>
                  <a:cubicBezTo>
                    <a:pt x="2555534" y="-50825"/>
                    <a:pt x="2729490" y="2824"/>
                    <a:pt x="2823343" y="0"/>
                  </a:cubicBezTo>
                  <a:cubicBezTo>
                    <a:pt x="2917196" y="-2824"/>
                    <a:pt x="3106723" y="11079"/>
                    <a:pt x="3388012" y="0"/>
                  </a:cubicBezTo>
                  <a:cubicBezTo>
                    <a:pt x="3669301" y="-11079"/>
                    <a:pt x="3755478" y="41231"/>
                    <a:pt x="4031734" y="0"/>
                  </a:cubicBezTo>
                  <a:cubicBezTo>
                    <a:pt x="4307990" y="-41231"/>
                    <a:pt x="4243818" y="11871"/>
                    <a:pt x="4359242" y="0"/>
                  </a:cubicBezTo>
                  <a:cubicBezTo>
                    <a:pt x="4474666" y="-11871"/>
                    <a:pt x="4582911" y="37141"/>
                    <a:pt x="4686750" y="0"/>
                  </a:cubicBezTo>
                  <a:cubicBezTo>
                    <a:pt x="4790589" y="-37141"/>
                    <a:pt x="5086245" y="67383"/>
                    <a:pt x="5409526" y="0"/>
                  </a:cubicBezTo>
                  <a:cubicBezTo>
                    <a:pt x="5732807" y="-67383"/>
                    <a:pt x="5859073" y="18934"/>
                    <a:pt x="5974194" y="0"/>
                  </a:cubicBezTo>
                  <a:cubicBezTo>
                    <a:pt x="6089315" y="-18934"/>
                    <a:pt x="6177907" y="4831"/>
                    <a:pt x="6301702" y="0"/>
                  </a:cubicBezTo>
                  <a:cubicBezTo>
                    <a:pt x="6425497" y="-4831"/>
                    <a:pt x="6701724" y="43003"/>
                    <a:pt x="6866371" y="0"/>
                  </a:cubicBezTo>
                  <a:cubicBezTo>
                    <a:pt x="7031018" y="-43003"/>
                    <a:pt x="7539811" y="73236"/>
                    <a:pt x="7905361" y="0"/>
                  </a:cubicBezTo>
                  <a:cubicBezTo>
                    <a:pt x="7910507" y="117257"/>
                    <a:pt x="7871625" y="274011"/>
                    <a:pt x="7905361" y="346864"/>
                  </a:cubicBezTo>
                  <a:cubicBezTo>
                    <a:pt x="7939097" y="419717"/>
                    <a:pt x="7886124" y="534050"/>
                    <a:pt x="7905361" y="707886"/>
                  </a:cubicBezTo>
                  <a:cubicBezTo>
                    <a:pt x="7753417" y="730134"/>
                    <a:pt x="7702806" y="691785"/>
                    <a:pt x="7577853" y="707886"/>
                  </a:cubicBezTo>
                  <a:cubicBezTo>
                    <a:pt x="7452900" y="723987"/>
                    <a:pt x="7036498" y="666400"/>
                    <a:pt x="6855077" y="707886"/>
                  </a:cubicBezTo>
                  <a:cubicBezTo>
                    <a:pt x="6673656" y="749372"/>
                    <a:pt x="6404112" y="691920"/>
                    <a:pt x="6211355" y="707886"/>
                  </a:cubicBezTo>
                  <a:cubicBezTo>
                    <a:pt x="6018598" y="723852"/>
                    <a:pt x="5712186" y="682818"/>
                    <a:pt x="5567633" y="707886"/>
                  </a:cubicBezTo>
                  <a:cubicBezTo>
                    <a:pt x="5423080" y="732954"/>
                    <a:pt x="5239297" y="670118"/>
                    <a:pt x="4923911" y="707886"/>
                  </a:cubicBezTo>
                  <a:cubicBezTo>
                    <a:pt x="4608525" y="745654"/>
                    <a:pt x="4652823" y="696726"/>
                    <a:pt x="4517349" y="707886"/>
                  </a:cubicBezTo>
                  <a:cubicBezTo>
                    <a:pt x="4381875" y="719046"/>
                    <a:pt x="3967503" y="654373"/>
                    <a:pt x="3794573" y="707886"/>
                  </a:cubicBezTo>
                  <a:cubicBezTo>
                    <a:pt x="3621643" y="761399"/>
                    <a:pt x="3471417" y="701609"/>
                    <a:pt x="3229905" y="707886"/>
                  </a:cubicBezTo>
                  <a:cubicBezTo>
                    <a:pt x="2988393" y="714163"/>
                    <a:pt x="3025636" y="707256"/>
                    <a:pt x="2902397" y="707886"/>
                  </a:cubicBezTo>
                  <a:cubicBezTo>
                    <a:pt x="2779158" y="708516"/>
                    <a:pt x="2517641" y="696606"/>
                    <a:pt x="2337728" y="707886"/>
                  </a:cubicBezTo>
                  <a:cubicBezTo>
                    <a:pt x="2157815" y="719166"/>
                    <a:pt x="2010655" y="662919"/>
                    <a:pt x="1852113" y="707886"/>
                  </a:cubicBezTo>
                  <a:cubicBezTo>
                    <a:pt x="1693572" y="752853"/>
                    <a:pt x="1535822" y="681433"/>
                    <a:pt x="1366498" y="707886"/>
                  </a:cubicBezTo>
                  <a:cubicBezTo>
                    <a:pt x="1197174" y="734339"/>
                    <a:pt x="1001712" y="677719"/>
                    <a:pt x="880883" y="707886"/>
                  </a:cubicBezTo>
                  <a:cubicBezTo>
                    <a:pt x="760054" y="738053"/>
                    <a:pt x="425241" y="698338"/>
                    <a:pt x="0" y="707886"/>
                  </a:cubicBezTo>
                  <a:cubicBezTo>
                    <a:pt x="-4487" y="602904"/>
                    <a:pt x="41294" y="463816"/>
                    <a:pt x="0" y="346864"/>
                  </a:cubicBezTo>
                  <a:cubicBezTo>
                    <a:pt x="-41294" y="229912"/>
                    <a:pt x="6780" y="97403"/>
                    <a:pt x="0" y="0"/>
                  </a:cubicBezTo>
                  <a:close/>
                </a:path>
                <a:path w="7905361" h="707886" stroke="0" extrusionOk="0">
                  <a:moveTo>
                    <a:pt x="0" y="0"/>
                  </a:moveTo>
                  <a:cubicBezTo>
                    <a:pt x="195146" y="-3309"/>
                    <a:pt x="314286" y="31324"/>
                    <a:pt x="485615" y="0"/>
                  </a:cubicBezTo>
                  <a:cubicBezTo>
                    <a:pt x="656945" y="-31324"/>
                    <a:pt x="711900" y="34164"/>
                    <a:pt x="813123" y="0"/>
                  </a:cubicBezTo>
                  <a:cubicBezTo>
                    <a:pt x="914346" y="-34164"/>
                    <a:pt x="1260117" y="52638"/>
                    <a:pt x="1535899" y="0"/>
                  </a:cubicBezTo>
                  <a:cubicBezTo>
                    <a:pt x="1811681" y="-52638"/>
                    <a:pt x="1876791" y="25708"/>
                    <a:pt x="2021514" y="0"/>
                  </a:cubicBezTo>
                  <a:cubicBezTo>
                    <a:pt x="2166238" y="-25708"/>
                    <a:pt x="2386487" y="41117"/>
                    <a:pt x="2507129" y="0"/>
                  </a:cubicBezTo>
                  <a:cubicBezTo>
                    <a:pt x="2627772" y="-41117"/>
                    <a:pt x="2873313" y="52192"/>
                    <a:pt x="3229905" y="0"/>
                  </a:cubicBezTo>
                  <a:cubicBezTo>
                    <a:pt x="3586497" y="-52192"/>
                    <a:pt x="3537537" y="39178"/>
                    <a:pt x="3636466" y="0"/>
                  </a:cubicBezTo>
                  <a:cubicBezTo>
                    <a:pt x="3735395" y="-39178"/>
                    <a:pt x="4138823" y="69723"/>
                    <a:pt x="4359242" y="0"/>
                  </a:cubicBezTo>
                  <a:cubicBezTo>
                    <a:pt x="4579661" y="-69723"/>
                    <a:pt x="4735510" y="47438"/>
                    <a:pt x="5082018" y="0"/>
                  </a:cubicBezTo>
                  <a:cubicBezTo>
                    <a:pt x="5428526" y="-47438"/>
                    <a:pt x="5400136" y="12923"/>
                    <a:pt x="5646686" y="0"/>
                  </a:cubicBezTo>
                  <a:cubicBezTo>
                    <a:pt x="5893236" y="-12923"/>
                    <a:pt x="6196350" y="68306"/>
                    <a:pt x="6369462" y="0"/>
                  </a:cubicBezTo>
                  <a:cubicBezTo>
                    <a:pt x="6542574" y="-68306"/>
                    <a:pt x="6641544" y="56760"/>
                    <a:pt x="6855077" y="0"/>
                  </a:cubicBezTo>
                  <a:cubicBezTo>
                    <a:pt x="7068611" y="-56760"/>
                    <a:pt x="7120901" y="42335"/>
                    <a:pt x="7340692" y="0"/>
                  </a:cubicBezTo>
                  <a:cubicBezTo>
                    <a:pt x="7560483" y="-42335"/>
                    <a:pt x="7647488" y="33947"/>
                    <a:pt x="7905361" y="0"/>
                  </a:cubicBezTo>
                  <a:cubicBezTo>
                    <a:pt x="7915452" y="165620"/>
                    <a:pt x="7888432" y="238179"/>
                    <a:pt x="7905361" y="346864"/>
                  </a:cubicBezTo>
                  <a:cubicBezTo>
                    <a:pt x="7922290" y="455549"/>
                    <a:pt x="7882336" y="587594"/>
                    <a:pt x="7905361" y="707886"/>
                  </a:cubicBezTo>
                  <a:cubicBezTo>
                    <a:pt x="7710688" y="725760"/>
                    <a:pt x="7447645" y="686642"/>
                    <a:pt x="7261639" y="707886"/>
                  </a:cubicBezTo>
                  <a:cubicBezTo>
                    <a:pt x="7075633" y="729130"/>
                    <a:pt x="6903491" y="678187"/>
                    <a:pt x="6696970" y="707886"/>
                  </a:cubicBezTo>
                  <a:cubicBezTo>
                    <a:pt x="6490449" y="737585"/>
                    <a:pt x="6442109" y="702383"/>
                    <a:pt x="6369462" y="707886"/>
                  </a:cubicBezTo>
                  <a:cubicBezTo>
                    <a:pt x="6296815" y="713389"/>
                    <a:pt x="6120838" y="677274"/>
                    <a:pt x="5962901" y="707886"/>
                  </a:cubicBezTo>
                  <a:cubicBezTo>
                    <a:pt x="5804964" y="738498"/>
                    <a:pt x="5518124" y="674116"/>
                    <a:pt x="5240125" y="707886"/>
                  </a:cubicBezTo>
                  <a:cubicBezTo>
                    <a:pt x="4962126" y="741656"/>
                    <a:pt x="4847282" y="687012"/>
                    <a:pt x="4675456" y="707886"/>
                  </a:cubicBezTo>
                  <a:cubicBezTo>
                    <a:pt x="4503630" y="728760"/>
                    <a:pt x="4431608" y="662754"/>
                    <a:pt x="4268895" y="707886"/>
                  </a:cubicBezTo>
                  <a:cubicBezTo>
                    <a:pt x="4106182" y="753018"/>
                    <a:pt x="3819325" y="688618"/>
                    <a:pt x="3704226" y="707886"/>
                  </a:cubicBezTo>
                  <a:cubicBezTo>
                    <a:pt x="3589127" y="727154"/>
                    <a:pt x="3474120" y="703170"/>
                    <a:pt x="3376718" y="707886"/>
                  </a:cubicBezTo>
                  <a:cubicBezTo>
                    <a:pt x="3279316" y="712602"/>
                    <a:pt x="3193828" y="669243"/>
                    <a:pt x="3049211" y="707886"/>
                  </a:cubicBezTo>
                  <a:cubicBezTo>
                    <a:pt x="2904594" y="746529"/>
                    <a:pt x="2721709" y="684138"/>
                    <a:pt x="2484542" y="707886"/>
                  </a:cubicBezTo>
                  <a:cubicBezTo>
                    <a:pt x="2247375" y="731634"/>
                    <a:pt x="2271705" y="667407"/>
                    <a:pt x="2077981" y="707886"/>
                  </a:cubicBezTo>
                  <a:cubicBezTo>
                    <a:pt x="1884257" y="748365"/>
                    <a:pt x="1576163" y="648263"/>
                    <a:pt x="1434258" y="707886"/>
                  </a:cubicBezTo>
                  <a:cubicBezTo>
                    <a:pt x="1292353" y="767509"/>
                    <a:pt x="1169112" y="697743"/>
                    <a:pt x="1027697" y="707886"/>
                  </a:cubicBezTo>
                  <a:cubicBezTo>
                    <a:pt x="886282" y="718029"/>
                    <a:pt x="234394" y="616865"/>
                    <a:pt x="0" y="707886"/>
                  </a:cubicBezTo>
                  <a:cubicBezTo>
                    <a:pt x="-37100" y="544759"/>
                    <a:pt x="34170" y="531787"/>
                    <a:pt x="0" y="375180"/>
                  </a:cubicBezTo>
                  <a:cubicBezTo>
                    <a:pt x="-34170" y="218573"/>
                    <a:pt x="22345" y="184009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25000"/>
                <a:alpha val="84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softEdge rad="25400"/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sr-Latn-R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Parkinsonova bolest je drugo najčešće hronično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i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 </a:t>
              </a:r>
              <a:r>
                <a:rPr lang="sr-Latn-R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progresivno neurodegenerativno oboljenje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BCB3F3C-9A6D-459E-B461-DF6940CF5B42}"/>
              </a:ext>
            </a:extLst>
          </p:cNvPr>
          <p:cNvGrpSpPr/>
          <p:nvPr/>
        </p:nvGrpSpPr>
        <p:grpSpPr>
          <a:xfrm>
            <a:off x="162440" y="2441241"/>
            <a:ext cx="8861289" cy="747310"/>
            <a:chOff x="150037" y="2629525"/>
            <a:chExt cx="8861289" cy="74731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6529CCC-6EA4-4DF6-AADE-AF476BC04DA9}"/>
                </a:ext>
              </a:extLst>
            </p:cNvPr>
            <p:cNvSpPr txBox="1"/>
            <p:nvPr/>
          </p:nvSpPr>
          <p:spPr>
            <a:xfrm>
              <a:off x="1105965" y="2668949"/>
              <a:ext cx="7905361" cy="707886"/>
            </a:xfrm>
            <a:custGeom>
              <a:avLst/>
              <a:gdLst>
                <a:gd name="connsiteX0" fmla="*/ 0 w 7905361"/>
                <a:gd name="connsiteY0" fmla="*/ 0 h 707886"/>
                <a:gd name="connsiteX1" fmla="*/ 643722 w 7905361"/>
                <a:gd name="connsiteY1" fmla="*/ 0 h 707886"/>
                <a:gd name="connsiteX2" fmla="*/ 1366498 w 7905361"/>
                <a:gd name="connsiteY2" fmla="*/ 0 h 707886"/>
                <a:gd name="connsiteX3" fmla="*/ 1773060 w 7905361"/>
                <a:gd name="connsiteY3" fmla="*/ 0 h 707886"/>
                <a:gd name="connsiteX4" fmla="*/ 2416782 w 7905361"/>
                <a:gd name="connsiteY4" fmla="*/ 0 h 707886"/>
                <a:gd name="connsiteX5" fmla="*/ 2823343 w 7905361"/>
                <a:gd name="connsiteY5" fmla="*/ 0 h 707886"/>
                <a:gd name="connsiteX6" fmla="*/ 3388012 w 7905361"/>
                <a:gd name="connsiteY6" fmla="*/ 0 h 707886"/>
                <a:gd name="connsiteX7" fmla="*/ 4031734 w 7905361"/>
                <a:gd name="connsiteY7" fmla="*/ 0 h 707886"/>
                <a:gd name="connsiteX8" fmla="*/ 4359242 w 7905361"/>
                <a:gd name="connsiteY8" fmla="*/ 0 h 707886"/>
                <a:gd name="connsiteX9" fmla="*/ 4686750 w 7905361"/>
                <a:gd name="connsiteY9" fmla="*/ 0 h 707886"/>
                <a:gd name="connsiteX10" fmla="*/ 5409526 w 7905361"/>
                <a:gd name="connsiteY10" fmla="*/ 0 h 707886"/>
                <a:gd name="connsiteX11" fmla="*/ 5974194 w 7905361"/>
                <a:gd name="connsiteY11" fmla="*/ 0 h 707886"/>
                <a:gd name="connsiteX12" fmla="*/ 6301702 w 7905361"/>
                <a:gd name="connsiteY12" fmla="*/ 0 h 707886"/>
                <a:gd name="connsiteX13" fmla="*/ 6866371 w 7905361"/>
                <a:gd name="connsiteY13" fmla="*/ 0 h 707886"/>
                <a:gd name="connsiteX14" fmla="*/ 7905361 w 7905361"/>
                <a:gd name="connsiteY14" fmla="*/ 0 h 707886"/>
                <a:gd name="connsiteX15" fmla="*/ 7905361 w 7905361"/>
                <a:gd name="connsiteY15" fmla="*/ 346864 h 707886"/>
                <a:gd name="connsiteX16" fmla="*/ 7905361 w 7905361"/>
                <a:gd name="connsiteY16" fmla="*/ 707886 h 707886"/>
                <a:gd name="connsiteX17" fmla="*/ 7577853 w 7905361"/>
                <a:gd name="connsiteY17" fmla="*/ 707886 h 707886"/>
                <a:gd name="connsiteX18" fmla="*/ 6855077 w 7905361"/>
                <a:gd name="connsiteY18" fmla="*/ 707886 h 707886"/>
                <a:gd name="connsiteX19" fmla="*/ 6211355 w 7905361"/>
                <a:gd name="connsiteY19" fmla="*/ 707886 h 707886"/>
                <a:gd name="connsiteX20" fmla="*/ 5567633 w 7905361"/>
                <a:gd name="connsiteY20" fmla="*/ 707886 h 707886"/>
                <a:gd name="connsiteX21" fmla="*/ 4923911 w 7905361"/>
                <a:gd name="connsiteY21" fmla="*/ 707886 h 707886"/>
                <a:gd name="connsiteX22" fmla="*/ 4517349 w 7905361"/>
                <a:gd name="connsiteY22" fmla="*/ 707886 h 707886"/>
                <a:gd name="connsiteX23" fmla="*/ 3794573 w 7905361"/>
                <a:gd name="connsiteY23" fmla="*/ 707886 h 707886"/>
                <a:gd name="connsiteX24" fmla="*/ 3229905 w 7905361"/>
                <a:gd name="connsiteY24" fmla="*/ 707886 h 707886"/>
                <a:gd name="connsiteX25" fmla="*/ 2902397 w 7905361"/>
                <a:gd name="connsiteY25" fmla="*/ 707886 h 707886"/>
                <a:gd name="connsiteX26" fmla="*/ 2337728 w 7905361"/>
                <a:gd name="connsiteY26" fmla="*/ 707886 h 707886"/>
                <a:gd name="connsiteX27" fmla="*/ 1852113 w 7905361"/>
                <a:gd name="connsiteY27" fmla="*/ 707886 h 707886"/>
                <a:gd name="connsiteX28" fmla="*/ 1366498 w 7905361"/>
                <a:gd name="connsiteY28" fmla="*/ 707886 h 707886"/>
                <a:gd name="connsiteX29" fmla="*/ 880883 w 7905361"/>
                <a:gd name="connsiteY29" fmla="*/ 707886 h 707886"/>
                <a:gd name="connsiteX30" fmla="*/ 0 w 7905361"/>
                <a:gd name="connsiteY30" fmla="*/ 707886 h 707886"/>
                <a:gd name="connsiteX31" fmla="*/ 0 w 7905361"/>
                <a:gd name="connsiteY31" fmla="*/ 346864 h 707886"/>
                <a:gd name="connsiteX32" fmla="*/ 0 w 7905361"/>
                <a:gd name="connsiteY32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905361" h="707886" fill="none" extrusionOk="0">
                  <a:moveTo>
                    <a:pt x="0" y="0"/>
                  </a:moveTo>
                  <a:cubicBezTo>
                    <a:pt x="140297" y="-68353"/>
                    <a:pt x="402543" y="2338"/>
                    <a:pt x="643722" y="0"/>
                  </a:cubicBezTo>
                  <a:cubicBezTo>
                    <a:pt x="884901" y="-2338"/>
                    <a:pt x="1174809" y="68806"/>
                    <a:pt x="1366498" y="0"/>
                  </a:cubicBezTo>
                  <a:cubicBezTo>
                    <a:pt x="1558187" y="-68806"/>
                    <a:pt x="1596770" y="29936"/>
                    <a:pt x="1773060" y="0"/>
                  </a:cubicBezTo>
                  <a:cubicBezTo>
                    <a:pt x="1949350" y="-29936"/>
                    <a:pt x="2278030" y="50825"/>
                    <a:pt x="2416782" y="0"/>
                  </a:cubicBezTo>
                  <a:cubicBezTo>
                    <a:pt x="2555534" y="-50825"/>
                    <a:pt x="2729490" y="2824"/>
                    <a:pt x="2823343" y="0"/>
                  </a:cubicBezTo>
                  <a:cubicBezTo>
                    <a:pt x="2917196" y="-2824"/>
                    <a:pt x="3106723" y="11079"/>
                    <a:pt x="3388012" y="0"/>
                  </a:cubicBezTo>
                  <a:cubicBezTo>
                    <a:pt x="3669301" y="-11079"/>
                    <a:pt x="3755478" y="41231"/>
                    <a:pt x="4031734" y="0"/>
                  </a:cubicBezTo>
                  <a:cubicBezTo>
                    <a:pt x="4307990" y="-41231"/>
                    <a:pt x="4243818" y="11871"/>
                    <a:pt x="4359242" y="0"/>
                  </a:cubicBezTo>
                  <a:cubicBezTo>
                    <a:pt x="4474666" y="-11871"/>
                    <a:pt x="4582911" y="37141"/>
                    <a:pt x="4686750" y="0"/>
                  </a:cubicBezTo>
                  <a:cubicBezTo>
                    <a:pt x="4790589" y="-37141"/>
                    <a:pt x="5086245" y="67383"/>
                    <a:pt x="5409526" y="0"/>
                  </a:cubicBezTo>
                  <a:cubicBezTo>
                    <a:pt x="5732807" y="-67383"/>
                    <a:pt x="5859073" y="18934"/>
                    <a:pt x="5974194" y="0"/>
                  </a:cubicBezTo>
                  <a:cubicBezTo>
                    <a:pt x="6089315" y="-18934"/>
                    <a:pt x="6177907" y="4831"/>
                    <a:pt x="6301702" y="0"/>
                  </a:cubicBezTo>
                  <a:cubicBezTo>
                    <a:pt x="6425497" y="-4831"/>
                    <a:pt x="6701724" y="43003"/>
                    <a:pt x="6866371" y="0"/>
                  </a:cubicBezTo>
                  <a:cubicBezTo>
                    <a:pt x="7031018" y="-43003"/>
                    <a:pt x="7539811" y="73236"/>
                    <a:pt x="7905361" y="0"/>
                  </a:cubicBezTo>
                  <a:cubicBezTo>
                    <a:pt x="7910507" y="117257"/>
                    <a:pt x="7871625" y="274011"/>
                    <a:pt x="7905361" y="346864"/>
                  </a:cubicBezTo>
                  <a:cubicBezTo>
                    <a:pt x="7939097" y="419717"/>
                    <a:pt x="7886124" y="534050"/>
                    <a:pt x="7905361" y="707886"/>
                  </a:cubicBezTo>
                  <a:cubicBezTo>
                    <a:pt x="7753417" y="730134"/>
                    <a:pt x="7702806" y="691785"/>
                    <a:pt x="7577853" y="707886"/>
                  </a:cubicBezTo>
                  <a:cubicBezTo>
                    <a:pt x="7452900" y="723987"/>
                    <a:pt x="7036498" y="666400"/>
                    <a:pt x="6855077" y="707886"/>
                  </a:cubicBezTo>
                  <a:cubicBezTo>
                    <a:pt x="6673656" y="749372"/>
                    <a:pt x="6404112" y="691920"/>
                    <a:pt x="6211355" y="707886"/>
                  </a:cubicBezTo>
                  <a:cubicBezTo>
                    <a:pt x="6018598" y="723852"/>
                    <a:pt x="5712186" y="682818"/>
                    <a:pt x="5567633" y="707886"/>
                  </a:cubicBezTo>
                  <a:cubicBezTo>
                    <a:pt x="5423080" y="732954"/>
                    <a:pt x="5239297" y="670118"/>
                    <a:pt x="4923911" y="707886"/>
                  </a:cubicBezTo>
                  <a:cubicBezTo>
                    <a:pt x="4608525" y="745654"/>
                    <a:pt x="4652823" y="696726"/>
                    <a:pt x="4517349" y="707886"/>
                  </a:cubicBezTo>
                  <a:cubicBezTo>
                    <a:pt x="4381875" y="719046"/>
                    <a:pt x="3967503" y="654373"/>
                    <a:pt x="3794573" y="707886"/>
                  </a:cubicBezTo>
                  <a:cubicBezTo>
                    <a:pt x="3621643" y="761399"/>
                    <a:pt x="3471417" y="701609"/>
                    <a:pt x="3229905" y="707886"/>
                  </a:cubicBezTo>
                  <a:cubicBezTo>
                    <a:pt x="2988393" y="714163"/>
                    <a:pt x="3025636" y="707256"/>
                    <a:pt x="2902397" y="707886"/>
                  </a:cubicBezTo>
                  <a:cubicBezTo>
                    <a:pt x="2779158" y="708516"/>
                    <a:pt x="2517641" y="696606"/>
                    <a:pt x="2337728" y="707886"/>
                  </a:cubicBezTo>
                  <a:cubicBezTo>
                    <a:pt x="2157815" y="719166"/>
                    <a:pt x="2010655" y="662919"/>
                    <a:pt x="1852113" y="707886"/>
                  </a:cubicBezTo>
                  <a:cubicBezTo>
                    <a:pt x="1693572" y="752853"/>
                    <a:pt x="1535822" y="681433"/>
                    <a:pt x="1366498" y="707886"/>
                  </a:cubicBezTo>
                  <a:cubicBezTo>
                    <a:pt x="1197174" y="734339"/>
                    <a:pt x="1001712" y="677719"/>
                    <a:pt x="880883" y="707886"/>
                  </a:cubicBezTo>
                  <a:cubicBezTo>
                    <a:pt x="760054" y="738053"/>
                    <a:pt x="425241" y="698338"/>
                    <a:pt x="0" y="707886"/>
                  </a:cubicBezTo>
                  <a:cubicBezTo>
                    <a:pt x="-4487" y="602904"/>
                    <a:pt x="41294" y="463816"/>
                    <a:pt x="0" y="346864"/>
                  </a:cubicBezTo>
                  <a:cubicBezTo>
                    <a:pt x="-41294" y="229912"/>
                    <a:pt x="6780" y="97403"/>
                    <a:pt x="0" y="0"/>
                  </a:cubicBezTo>
                  <a:close/>
                </a:path>
                <a:path w="7905361" h="707886" stroke="0" extrusionOk="0">
                  <a:moveTo>
                    <a:pt x="0" y="0"/>
                  </a:moveTo>
                  <a:cubicBezTo>
                    <a:pt x="195146" y="-3309"/>
                    <a:pt x="314286" y="31324"/>
                    <a:pt x="485615" y="0"/>
                  </a:cubicBezTo>
                  <a:cubicBezTo>
                    <a:pt x="656945" y="-31324"/>
                    <a:pt x="711900" y="34164"/>
                    <a:pt x="813123" y="0"/>
                  </a:cubicBezTo>
                  <a:cubicBezTo>
                    <a:pt x="914346" y="-34164"/>
                    <a:pt x="1260117" y="52638"/>
                    <a:pt x="1535899" y="0"/>
                  </a:cubicBezTo>
                  <a:cubicBezTo>
                    <a:pt x="1811681" y="-52638"/>
                    <a:pt x="1876791" y="25708"/>
                    <a:pt x="2021514" y="0"/>
                  </a:cubicBezTo>
                  <a:cubicBezTo>
                    <a:pt x="2166238" y="-25708"/>
                    <a:pt x="2386487" y="41117"/>
                    <a:pt x="2507129" y="0"/>
                  </a:cubicBezTo>
                  <a:cubicBezTo>
                    <a:pt x="2627772" y="-41117"/>
                    <a:pt x="2873313" y="52192"/>
                    <a:pt x="3229905" y="0"/>
                  </a:cubicBezTo>
                  <a:cubicBezTo>
                    <a:pt x="3586497" y="-52192"/>
                    <a:pt x="3537537" y="39178"/>
                    <a:pt x="3636466" y="0"/>
                  </a:cubicBezTo>
                  <a:cubicBezTo>
                    <a:pt x="3735395" y="-39178"/>
                    <a:pt x="4138823" y="69723"/>
                    <a:pt x="4359242" y="0"/>
                  </a:cubicBezTo>
                  <a:cubicBezTo>
                    <a:pt x="4579661" y="-69723"/>
                    <a:pt x="4735510" y="47438"/>
                    <a:pt x="5082018" y="0"/>
                  </a:cubicBezTo>
                  <a:cubicBezTo>
                    <a:pt x="5428526" y="-47438"/>
                    <a:pt x="5400136" y="12923"/>
                    <a:pt x="5646686" y="0"/>
                  </a:cubicBezTo>
                  <a:cubicBezTo>
                    <a:pt x="5893236" y="-12923"/>
                    <a:pt x="6196350" y="68306"/>
                    <a:pt x="6369462" y="0"/>
                  </a:cubicBezTo>
                  <a:cubicBezTo>
                    <a:pt x="6542574" y="-68306"/>
                    <a:pt x="6641544" y="56760"/>
                    <a:pt x="6855077" y="0"/>
                  </a:cubicBezTo>
                  <a:cubicBezTo>
                    <a:pt x="7068611" y="-56760"/>
                    <a:pt x="7120901" y="42335"/>
                    <a:pt x="7340692" y="0"/>
                  </a:cubicBezTo>
                  <a:cubicBezTo>
                    <a:pt x="7560483" y="-42335"/>
                    <a:pt x="7647488" y="33947"/>
                    <a:pt x="7905361" y="0"/>
                  </a:cubicBezTo>
                  <a:cubicBezTo>
                    <a:pt x="7915452" y="165620"/>
                    <a:pt x="7888432" y="238179"/>
                    <a:pt x="7905361" y="346864"/>
                  </a:cubicBezTo>
                  <a:cubicBezTo>
                    <a:pt x="7922290" y="455549"/>
                    <a:pt x="7882336" y="587594"/>
                    <a:pt x="7905361" y="707886"/>
                  </a:cubicBezTo>
                  <a:cubicBezTo>
                    <a:pt x="7710688" y="725760"/>
                    <a:pt x="7447645" y="686642"/>
                    <a:pt x="7261639" y="707886"/>
                  </a:cubicBezTo>
                  <a:cubicBezTo>
                    <a:pt x="7075633" y="729130"/>
                    <a:pt x="6903491" y="678187"/>
                    <a:pt x="6696970" y="707886"/>
                  </a:cubicBezTo>
                  <a:cubicBezTo>
                    <a:pt x="6490449" y="737585"/>
                    <a:pt x="6442109" y="702383"/>
                    <a:pt x="6369462" y="707886"/>
                  </a:cubicBezTo>
                  <a:cubicBezTo>
                    <a:pt x="6296815" y="713389"/>
                    <a:pt x="6120838" y="677274"/>
                    <a:pt x="5962901" y="707886"/>
                  </a:cubicBezTo>
                  <a:cubicBezTo>
                    <a:pt x="5804964" y="738498"/>
                    <a:pt x="5518124" y="674116"/>
                    <a:pt x="5240125" y="707886"/>
                  </a:cubicBezTo>
                  <a:cubicBezTo>
                    <a:pt x="4962126" y="741656"/>
                    <a:pt x="4847282" y="687012"/>
                    <a:pt x="4675456" y="707886"/>
                  </a:cubicBezTo>
                  <a:cubicBezTo>
                    <a:pt x="4503630" y="728760"/>
                    <a:pt x="4431608" y="662754"/>
                    <a:pt x="4268895" y="707886"/>
                  </a:cubicBezTo>
                  <a:cubicBezTo>
                    <a:pt x="4106182" y="753018"/>
                    <a:pt x="3819325" y="688618"/>
                    <a:pt x="3704226" y="707886"/>
                  </a:cubicBezTo>
                  <a:cubicBezTo>
                    <a:pt x="3589127" y="727154"/>
                    <a:pt x="3474120" y="703170"/>
                    <a:pt x="3376718" y="707886"/>
                  </a:cubicBezTo>
                  <a:cubicBezTo>
                    <a:pt x="3279316" y="712602"/>
                    <a:pt x="3193828" y="669243"/>
                    <a:pt x="3049211" y="707886"/>
                  </a:cubicBezTo>
                  <a:cubicBezTo>
                    <a:pt x="2904594" y="746529"/>
                    <a:pt x="2721709" y="684138"/>
                    <a:pt x="2484542" y="707886"/>
                  </a:cubicBezTo>
                  <a:cubicBezTo>
                    <a:pt x="2247375" y="731634"/>
                    <a:pt x="2271705" y="667407"/>
                    <a:pt x="2077981" y="707886"/>
                  </a:cubicBezTo>
                  <a:cubicBezTo>
                    <a:pt x="1884257" y="748365"/>
                    <a:pt x="1576163" y="648263"/>
                    <a:pt x="1434258" y="707886"/>
                  </a:cubicBezTo>
                  <a:cubicBezTo>
                    <a:pt x="1292353" y="767509"/>
                    <a:pt x="1169112" y="697743"/>
                    <a:pt x="1027697" y="707886"/>
                  </a:cubicBezTo>
                  <a:cubicBezTo>
                    <a:pt x="886282" y="718029"/>
                    <a:pt x="234394" y="616865"/>
                    <a:pt x="0" y="707886"/>
                  </a:cubicBezTo>
                  <a:cubicBezTo>
                    <a:pt x="-37100" y="544759"/>
                    <a:pt x="34170" y="531787"/>
                    <a:pt x="0" y="375180"/>
                  </a:cubicBezTo>
                  <a:cubicBezTo>
                    <a:pt x="-34170" y="218573"/>
                    <a:pt x="22345" y="184009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25000"/>
                <a:alpha val="84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softEdge rad="25400"/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pl-PL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Procenjuje se da je u svetu preko 10 miliona obolelih od Parkinsonove bolesti</a:t>
              </a:r>
              <a:endParaRPr lang="sr-Latn-R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360FF62-EC52-4CB1-A630-80FB136EFD67}"/>
                </a:ext>
              </a:extLst>
            </p:cNvPr>
            <p:cNvGrpSpPr/>
            <p:nvPr/>
          </p:nvGrpSpPr>
          <p:grpSpPr>
            <a:xfrm>
              <a:off x="150037" y="2629525"/>
              <a:ext cx="842523" cy="726313"/>
              <a:chOff x="150037" y="2629525"/>
              <a:chExt cx="842523" cy="726313"/>
            </a:xfrm>
          </p:grpSpPr>
          <p:sp>
            <p:nvSpPr>
              <p:cNvPr id="28" name="Hexagon 27">
                <a:extLst>
                  <a:ext uri="{FF2B5EF4-FFF2-40B4-BE49-F238E27FC236}">
                    <a16:creationId xmlns:a16="http://schemas.microsoft.com/office/drawing/2014/main" id="{EF193D82-12E7-4CC0-979F-D02F0DAE37B1}"/>
                  </a:ext>
                </a:extLst>
              </p:cNvPr>
              <p:cNvSpPr/>
              <p:nvPr/>
            </p:nvSpPr>
            <p:spPr>
              <a:xfrm>
                <a:off x="150037" y="2629525"/>
                <a:ext cx="842523" cy="726313"/>
              </a:xfrm>
              <a:prstGeom prst="hexagon">
                <a:avLst/>
              </a:prstGeom>
              <a:solidFill>
                <a:schemeClr val="bg2">
                  <a:alpha val="25000"/>
                </a:schemeClr>
              </a:solidFill>
              <a:ln w="25400">
                <a:solidFill>
                  <a:srgbClr val="FF7C8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060704"/>
                          <a:gd name="connsiteY0" fmla="*/ 457200 h 914400"/>
                          <a:gd name="connsiteX1" fmla="*/ 228600 w 1060704"/>
                          <a:gd name="connsiteY1" fmla="*/ 0 h 914400"/>
                          <a:gd name="connsiteX2" fmla="*/ 832104 w 1060704"/>
                          <a:gd name="connsiteY2" fmla="*/ 0 h 914400"/>
                          <a:gd name="connsiteX3" fmla="*/ 1060704 w 1060704"/>
                          <a:gd name="connsiteY3" fmla="*/ 457200 h 914400"/>
                          <a:gd name="connsiteX4" fmla="*/ 832104 w 1060704"/>
                          <a:gd name="connsiteY4" fmla="*/ 914400 h 914400"/>
                          <a:gd name="connsiteX5" fmla="*/ 228600 w 1060704"/>
                          <a:gd name="connsiteY5" fmla="*/ 914400 h 914400"/>
                          <a:gd name="connsiteX6" fmla="*/ 0 w 1060704"/>
                          <a:gd name="connsiteY6" fmla="*/ 457200 h 9144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060704" h="914400" fill="none" extrusionOk="0">
                            <a:moveTo>
                              <a:pt x="0" y="457200"/>
                            </a:moveTo>
                            <a:cubicBezTo>
                              <a:pt x="50954" y="347200"/>
                              <a:pt x="147624" y="186087"/>
                              <a:pt x="228600" y="0"/>
                            </a:cubicBezTo>
                            <a:cubicBezTo>
                              <a:pt x="529618" y="-21957"/>
                              <a:pt x="690683" y="-20657"/>
                              <a:pt x="832104" y="0"/>
                            </a:cubicBezTo>
                            <a:cubicBezTo>
                              <a:pt x="883040" y="136886"/>
                              <a:pt x="1004302" y="364473"/>
                              <a:pt x="1060704" y="457200"/>
                            </a:cubicBezTo>
                            <a:cubicBezTo>
                              <a:pt x="1010905" y="567842"/>
                              <a:pt x="906588" y="792748"/>
                              <a:pt x="832104" y="914400"/>
                            </a:cubicBezTo>
                            <a:cubicBezTo>
                              <a:pt x="628773" y="915822"/>
                              <a:pt x="451528" y="910589"/>
                              <a:pt x="228600" y="914400"/>
                            </a:cubicBezTo>
                            <a:cubicBezTo>
                              <a:pt x="122234" y="695024"/>
                              <a:pt x="105251" y="679726"/>
                              <a:pt x="0" y="457200"/>
                            </a:cubicBezTo>
                            <a:close/>
                          </a:path>
                          <a:path w="1060704" h="914400" stroke="0" extrusionOk="0">
                            <a:moveTo>
                              <a:pt x="0" y="457200"/>
                            </a:moveTo>
                            <a:cubicBezTo>
                              <a:pt x="77992" y="282798"/>
                              <a:pt x="128659" y="193581"/>
                              <a:pt x="228600" y="0"/>
                            </a:cubicBezTo>
                            <a:cubicBezTo>
                              <a:pt x="391000" y="-17937"/>
                              <a:pt x="662883" y="18030"/>
                              <a:pt x="832104" y="0"/>
                            </a:cubicBezTo>
                            <a:cubicBezTo>
                              <a:pt x="939509" y="212644"/>
                              <a:pt x="1008720" y="318889"/>
                              <a:pt x="1060704" y="457200"/>
                            </a:cubicBezTo>
                            <a:cubicBezTo>
                              <a:pt x="1016059" y="563631"/>
                              <a:pt x="959293" y="694356"/>
                              <a:pt x="832104" y="914400"/>
                            </a:cubicBezTo>
                            <a:cubicBezTo>
                              <a:pt x="564202" y="928132"/>
                              <a:pt x="393264" y="925542"/>
                              <a:pt x="228600" y="914400"/>
                            </a:cubicBezTo>
                            <a:cubicBezTo>
                              <a:pt x="131940" y="753765"/>
                              <a:pt x="36266" y="576673"/>
                              <a:pt x="0" y="45720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 dirty="0"/>
              </a:p>
            </p:txBody>
          </p:sp>
          <p:pic>
            <p:nvPicPr>
              <p:cNvPr id="34" name="Graphic 33" descr="Globe outline">
                <a:extLst>
                  <a:ext uri="{FF2B5EF4-FFF2-40B4-BE49-F238E27FC236}">
                    <a16:creationId xmlns:a16="http://schemas.microsoft.com/office/drawing/2014/main" id="{DC87EF0B-F1A0-48A4-9E8C-4F1B2DC7BC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60590" y="2661359"/>
                <a:ext cx="662643" cy="662643"/>
              </a:xfrm>
              <a:prstGeom prst="rect">
                <a:avLst/>
              </a:prstGeom>
            </p:spPr>
          </p:pic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8AABD03-9305-4627-A7E7-960F51584D96}"/>
              </a:ext>
            </a:extLst>
          </p:cNvPr>
          <p:cNvGrpSpPr/>
          <p:nvPr/>
        </p:nvGrpSpPr>
        <p:grpSpPr>
          <a:xfrm>
            <a:off x="121976" y="3271152"/>
            <a:ext cx="8900048" cy="747310"/>
            <a:chOff x="101738" y="3531763"/>
            <a:chExt cx="8900048" cy="74731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6659BE2-C250-4104-9572-41ABDD98CDCB}"/>
                </a:ext>
              </a:extLst>
            </p:cNvPr>
            <p:cNvSpPr txBox="1"/>
            <p:nvPr/>
          </p:nvSpPr>
          <p:spPr>
            <a:xfrm>
              <a:off x="1096425" y="3571187"/>
              <a:ext cx="7905361" cy="707886"/>
            </a:xfrm>
            <a:custGeom>
              <a:avLst/>
              <a:gdLst>
                <a:gd name="connsiteX0" fmla="*/ 0 w 7905361"/>
                <a:gd name="connsiteY0" fmla="*/ 0 h 707886"/>
                <a:gd name="connsiteX1" fmla="*/ 643722 w 7905361"/>
                <a:gd name="connsiteY1" fmla="*/ 0 h 707886"/>
                <a:gd name="connsiteX2" fmla="*/ 1366498 w 7905361"/>
                <a:gd name="connsiteY2" fmla="*/ 0 h 707886"/>
                <a:gd name="connsiteX3" fmla="*/ 1773060 w 7905361"/>
                <a:gd name="connsiteY3" fmla="*/ 0 h 707886"/>
                <a:gd name="connsiteX4" fmla="*/ 2416782 w 7905361"/>
                <a:gd name="connsiteY4" fmla="*/ 0 h 707886"/>
                <a:gd name="connsiteX5" fmla="*/ 2823343 w 7905361"/>
                <a:gd name="connsiteY5" fmla="*/ 0 h 707886"/>
                <a:gd name="connsiteX6" fmla="*/ 3388012 w 7905361"/>
                <a:gd name="connsiteY6" fmla="*/ 0 h 707886"/>
                <a:gd name="connsiteX7" fmla="*/ 4031734 w 7905361"/>
                <a:gd name="connsiteY7" fmla="*/ 0 h 707886"/>
                <a:gd name="connsiteX8" fmla="*/ 4359242 w 7905361"/>
                <a:gd name="connsiteY8" fmla="*/ 0 h 707886"/>
                <a:gd name="connsiteX9" fmla="*/ 4686750 w 7905361"/>
                <a:gd name="connsiteY9" fmla="*/ 0 h 707886"/>
                <a:gd name="connsiteX10" fmla="*/ 5409526 w 7905361"/>
                <a:gd name="connsiteY10" fmla="*/ 0 h 707886"/>
                <a:gd name="connsiteX11" fmla="*/ 5974194 w 7905361"/>
                <a:gd name="connsiteY11" fmla="*/ 0 h 707886"/>
                <a:gd name="connsiteX12" fmla="*/ 6301702 w 7905361"/>
                <a:gd name="connsiteY12" fmla="*/ 0 h 707886"/>
                <a:gd name="connsiteX13" fmla="*/ 6866371 w 7905361"/>
                <a:gd name="connsiteY13" fmla="*/ 0 h 707886"/>
                <a:gd name="connsiteX14" fmla="*/ 7905361 w 7905361"/>
                <a:gd name="connsiteY14" fmla="*/ 0 h 707886"/>
                <a:gd name="connsiteX15" fmla="*/ 7905361 w 7905361"/>
                <a:gd name="connsiteY15" fmla="*/ 346864 h 707886"/>
                <a:gd name="connsiteX16" fmla="*/ 7905361 w 7905361"/>
                <a:gd name="connsiteY16" fmla="*/ 707886 h 707886"/>
                <a:gd name="connsiteX17" fmla="*/ 7577853 w 7905361"/>
                <a:gd name="connsiteY17" fmla="*/ 707886 h 707886"/>
                <a:gd name="connsiteX18" fmla="*/ 6855077 w 7905361"/>
                <a:gd name="connsiteY18" fmla="*/ 707886 h 707886"/>
                <a:gd name="connsiteX19" fmla="*/ 6211355 w 7905361"/>
                <a:gd name="connsiteY19" fmla="*/ 707886 h 707886"/>
                <a:gd name="connsiteX20" fmla="*/ 5567633 w 7905361"/>
                <a:gd name="connsiteY20" fmla="*/ 707886 h 707886"/>
                <a:gd name="connsiteX21" fmla="*/ 4923911 w 7905361"/>
                <a:gd name="connsiteY21" fmla="*/ 707886 h 707886"/>
                <a:gd name="connsiteX22" fmla="*/ 4517349 w 7905361"/>
                <a:gd name="connsiteY22" fmla="*/ 707886 h 707886"/>
                <a:gd name="connsiteX23" fmla="*/ 3794573 w 7905361"/>
                <a:gd name="connsiteY23" fmla="*/ 707886 h 707886"/>
                <a:gd name="connsiteX24" fmla="*/ 3229905 w 7905361"/>
                <a:gd name="connsiteY24" fmla="*/ 707886 h 707886"/>
                <a:gd name="connsiteX25" fmla="*/ 2902397 w 7905361"/>
                <a:gd name="connsiteY25" fmla="*/ 707886 h 707886"/>
                <a:gd name="connsiteX26" fmla="*/ 2337728 w 7905361"/>
                <a:gd name="connsiteY26" fmla="*/ 707886 h 707886"/>
                <a:gd name="connsiteX27" fmla="*/ 1852113 w 7905361"/>
                <a:gd name="connsiteY27" fmla="*/ 707886 h 707886"/>
                <a:gd name="connsiteX28" fmla="*/ 1366498 w 7905361"/>
                <a:gd name="connsiteY28" fmla="*/ 707886 h 707886"/>
                <a:gd name="connsiteX29" fmla="*/ 880883 w 7905361"/>
                <a:gd name="connsiteY29" fmla="*/ 707886 h 707886"/>
                <a:gd name="connsiteX30" fmla="*/ 0 w 7905361"/>
                <a:gd name="connsiteY30" fmla="*/ 707886 h 707886"/>
                <a:gd name="connsiteX31" fmla="*/ 0 w 7905361"/>
                <a:gd name="connsiteY31" fmla="*/ 346864 h 707886"/>
                <a:gd name="connsiteX32" fmla="*/ 0 w 7905361"/>
                <a:gd name="connsiteY32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905361" h="707886" fill="none" extrusionOk="0">
                  <a:moveTo>
                    <a:pt x="0" y="0"/>
                  </a:moveTo>
                  <a:cubicBezTo>
                    <a:pt x="140297" y="-68353"/>
                    <a:pt x="402543" y="2338"/>
                    <a:pt x="643722" y="0"/>
                  </a:cubicBezTo>
                  <a:cubicBezTo>
                    <a:pt x="884901" y="-2338"/>
                    <a:pt x="1174809" y="68806"/>
                    <a:pt x="1366498" y="0"/>
                  </a:cubicBezTo>
                  <a:cubicBezTo>
                    <a:pt x="1558187" y="-68806"/>
                    <a:pt x="1596770" y="29936"/>
                    <a:pt x="1773060" y="0"/>
                  </a:cubicBezTo>
                  <a:cubicBezTo>
                    <a:pt x="1949350" y="-29936"/>
                    <a:pt x="2278030" y="50825"/>
                    <a:pt x="2416782" y="0"/>
                  </a:cubicBezTo>
                  <a:cubicBezTo>
                    <a:pt x="2555534" y="-50825"/>
                    <a:pt x="2729490" y="2824"/>
                    <a:pt x="2823343" y="0"/>
                  </a:cubicBezTo>
                  <a:cubicBezTo>
                    <a:pt x="2917196" y="-2824"/>
                    <a:pt x="3106723" y="11079"/>
                    <a:pt x="3388012" y="0"/>
                  </a:cubicBezTo>
                  <a:cubicBezTo>
                    <a:pt x="3669301" y="-11079"/>
                    <a:pt x="3755478" y="41231"/>
                    <a:pt x="4031734" y="0"/>
                  </a:cubicBezTo>
                  <a:cubicBezTo>
                    <a:pt x="4307990" y="-41231"/>
                    <a:pt x="4243818" y="11871"/>
                    <a:pt x="4359242" y="0"/>
                  </a:cubicBezTo>
                  <a:cubicBezTo>
                    <a:pt x="4474666" y="-11871"/>
                    <a:pt x="4582911" y="37141"/>
                    <a:pt x="4686750" y="0"/>
                  </a:cubicBezTo>
                  <a:cubicBezTo>
                    <a:pt x="4790589" y="-37141"/>
                    <a:pt x="5086245" y="67383"/>
                    <a:pt x="5409526" y="0"/>
                  </a:cubicBezTo>
                  <a:cubicBezTo>
                    <a:pt x="5732807" y="-67383"/>
                    <a:pt x="5859073" y="18934"/>
                    <a:pt x="5974194" y="0"/>
                  </a:cubicBezTo>
                  <a:cubicBezTo>
                    <a:pt x="6089315" y="-18934"/>
                    <a:pt x="6177907" y="4831"/>
                    <a:pt x="6301702" y="0"/>
                  </a:cubicBezTo>
                  <a:cubicBezTo>
                    <a:pt x="6425497" y="-4831"/>
                    <a:pt x="6701724" y="43003"/>
                    <a:pt x="6866371" y="0"/>
                  </a:cubicBezTo>
                  <a:cubicBezTo>
                    <a:pt x="7031018" y="-43003"/>
                    <a:pt x="7539811" y="73236"/>
                    <a:pt x="7905361" y="0"/>
                  </a:cubicBezTo>
                  <a:cubicBezTo>
                    <a:pt x="7910507" y="117257"/>
                    <a:pt x="7871625" y="274011"/>
                    <a:pt x="7905361" y="346864"/>
                  </a:cubicBezTo>
                  <a:cubicBezTo>
                    <a:pt x="7939097" y="419717"/>
                    <a:pt x="7886124" y="534050"/>
                    <a:pt x="7905361" y="707886"/>
                  </a:cubicBezTo>
                  <a:cubicBezTo>
                    <a:pt x="7753417" y="730134"/>
                    <a:pt x="7702806" y="691785"/>
                    <a:pt x="7577853" y="707886"/>
                  </a:cubicBezTo>
                  <a:cubicBezTo>
                    <a:pt x="7452900" y="723987"/>
                    <a:pt x="7036498" y="666400"/>
                    <a:pt x="6855077" y="707886"/>
                  </a:cubicBezTo>
                  <a:cubicBezTo>
                    <a:pt x="6673656" y="749372"/>
                    <a:pt x="6404112" y="691920"/>
                    <a:pt x="6211355" y="707886"/>
                  </a:cubicBezTo>
                  <a:cubicBezTo>
                    <a:pt x="6018598" y="723852"/>
                    <a:pt x="5712186" y="682818"/>
                    <a:pt x="5567633" y="707886"/>
                  </a:cubicBezTo>
                  <a:cubicBezTo>
                    <a:pt x="5423080" y="732954"/>
                    <a:pt x="5239297" y="670118"/>
                    <a:pt x="4923911" y="707886"/>
                  </a:cubicBezTo>
                  <a:cubicBezTo>
                    <a:pt x="4608525" y="745654"/>
                    <a:pt x="4652823" y="696726"/>
                    <a:pt x="4517349" y="707886"/>
                  </a:cubicBezTo>
                  <a:cubicBezTo>
                    <a:pt x="4381875" y="719046"/>
                    <a:pt x="3967503" y="654373"/>
                    <a:pt x="3794573" y="707886"/>
                  </a:cubicBezTo>
                  <a:cubicBezTo>
                    <a:pt x="3621643" y="761399"/>
                    <a:pt x="3471417" y="701609"/>
                    <a:pt x="3229905" y="707886"/>
                  </a:cubicBezTo>
                  <a:cubicBezTo>
                    <a:pt x="2988393" y="714163"/>
                    <a:pt x="3025636" y="707256"/>
                    <a:pt x="2902397" y="707886"/>
                  </a:cubicBezTo>
                  <a:cubicBezTo>
                    <a:pt x="2779158" y="708516"/>
                    <a:pt x="2517641" y="696606"/>
                    <a:pt x="2337728" y="707886"/>
                  </a:cubicBezTo>
                  <a:cubicBezTo>
                    <a:pt x="2157815" y="719166"/>
                    <a:pt x="2010655" y="662919"/>
                    <a:pt x="1852113" y="707886"/>
                  </a:cubicBezTo>
                  <a:cubicBezTo>
                    <a:pt x="1693572" y="752853"/>
                    <a:pt x="1535822" y="681433"/>
                    <a:pt x="1366498" y="707886"/>
                  </a:cubicBezTo>
                  <a:cubicBezTo>
                    <a:pt x="1197174" y="734339"/>
                    <a:pt x="1001712" y="677719"/>
                    <a:pt x="880883" y="707886"/>
                  </a:cubicBezTo>
                  <a:cubicBezTo>
                    <a:pt x="760054" y="738053"/>
                    <a:pt x="425241" y="698338"/>
                    <a:pt x="0" y="707886"/>
                  </a:cubicBezTo>
                  <a:cubicBezTo>
                    <a:pt x="-4487" y="602904"/>
                    <a:pt x="41294" y="463816"/>
                    <a:pt x="0" y="346864"/>
                  </a:cubicBezTo>
                  <a:cubicBezTo>
                    <a:pt x="-41294" y="229912"/>
                    <a:pt x="6780" y="97403"/>
                    <a:pt x="0" y="0"/>
                  </a:cubicBezTo>
                  <a:close/>
                </a:path>
                <a:path w="7905361" h="707886" stroke="0" extrusionOk="0">
                  <a:moveTo>
                    <a:pt x="0" y="0"/>
                  </a:moveTo>
                  <a:cubicBezTo>
                    <a:pt x="195146" y="-3309"/>
                    <a:pt x="314286" y="31324"/>
                    <a:pt x="485615" y="0"/>
                  </a:cubicBezTo>
                  <a:cubicBezTo>
                    <a:pt x="656945" y="-31324"/>
                    <a:pt x="711900" y="34164"/>
                    <a:pt x="813123" y="0"/>
                  </a:cubicBezTo>
                  <a:cubicBezTo>
                    <a:pt x="914346" y="-34164"/>
                    <a:pt x="1260117" y="52638"/>
                    <a:pt x="1535899" y="0"/>
                  </a:cubicBezTo>
                  <a:cubicBezTo>
                    <a:pt x="1811681" y="-52638"/>
                    <a:pt x="1876791" y="25708"/>
                    <a:pt x="2021514" y="0"/>
                  </a:cubicBezTo>
                  <a:cubicBezTo>
                    <a:pt x="2166238" y="-25708"/>
                    <a:pt x="2386487" y="41117"/>
                    <a:pt x="2507129" y="0"/>
                  </a:cubicBezTo>
                  <a:cubicBezTo>
                    <a:pt x="2627772" y="-41117"/>
                    <a:pt x="2873313" y="52192"/>
                    <a:pt x="3229905" y="0"/>
                  </a:cubicBezTo>
                  <a:cubicBezTo>
                    <a:pt x="3586497" y="-52192"/>
                    <a:pt x="3537537" y="39178"/>
                    <a:pt x="3636466" y="0"/>
                  </a:cubicBezTo>
                  <a:cubicBezTo>
                    <a:pt x="3735395" y="-39178"/>
                    <a:pt x="4138823" y="69723"/>
                    <a:pt x="4359242" y="0"/>
                  </a:cubicBezTo>
                  <a:cubicBezTo>
                    <a:pt x="4579661" y="-69723"/>
                    <a:pt x="4735510" y="47438"/>
                    <a:pt x="5082018" y="0"/>
                  </a:cubicBezTo>
                  <a:cubicBezTo>
                    <a:pt x="5428526" y="-47438"/>
                    <a:pt x="5400136" y="12923"/>
                    <a:pt x="5646686" y="0"/>
                  </a:cubicBezTo>
                  <a:cubicBezTo>
                    <a:pt x="5893236" y="-12923"/>
                    <a:pt x="6196350" y="68306"/>
                    <a:pt x="6369462" y="0"/>
                  </a:cubicBezTo>
                  <a:cubicBezTo>
                    <a:pt x="6542574" y="-68306"/>
                    <a:pt x="6641544" y="56760"/>
                    <a:pt x="6855077" y="0"/>
                  </a:cubicBezTo>
                  <a:cubicBezTo>
                    <a:pt x="7068611" y="-56760"/>
                    <a:pt x="7120901" y="42335"/>
                    <a:pt x="7340692" y="0"/>
                  </a:cubicBezTo>
                  <a:cubicBezTo>
                    <a:pt x="7560483" y="-42335"/>
                    <a:pt x="7647488" y="33947"/>
                    <a:pt x="7905361" y="0"/>
                  </a:cubicBezTo>
                  <a:cubicBezTo>
                    <a:pt x="7915452" y="165620"/>
                    <a:pt x="7888432" y="238179"/>
                    <a:pt x="7905361" y="346864"/>
                  </a:cubicBezTo>
                  <a:cubicBezTo>
                    <a:pt x="7922290" y="455549"/>
                    <a:pt x="7882336" y="587594"/>
                    <a:pt x="7905361" y="707886"/>
                  </a:cubicBezTo>
                  <a:cubicBezTo>
                    <a:pt x="7710688" y="725760"/>
                    <a:pt x="7447645" y="686642"/>
                    <a:pt x="7261639" y="707886"/>
                  </a:cubicBezTo>
                  <a:cubicBezTo>
                    <a:pt x="7075633" y="729130"/>
                    <a:pt x="6903491" y="678187"/>
                    <a:pt x="6696970" y="707886"/>
                  </a:cubicBezTo>
                  <a:cubicBezTo>
                    <a:pt x="6490449" y="737585"/>
                    <a:pt x="6442109" y="702383"/>
                    <a:pt x="6369462" y="707886"/>
                  </a:cubicBezTo>
                  <a:cubicBezTo>
                    <a:pt x="6296815" y="713389"/>
                    <a:pt x="6120838" y="677274"/>
                    <a:pt x="5962901" y="707886"/>
                  </a:cubicBezTo>
                  <a:cubicBezTo>
                    <a:pt x="5804964" y="738498"/>
                    <a:pt x="5518124" y="674116"/>
                    <a:pt x="5240125" y="707886"/>
                  </a:cubicBezTo>
                  <a:cubicBezTo>
                    <a:pt x="4962126" y="741656"/>
                    <a:pt x="4847282" y="687012"/>
                    <a:pt x="4675456" y="707886"/>
                  </a:cubicBezTo>
                  <a:cubicBezTo>
                    <a:pt x="4503630" y="728760"/>
                    <a:pt x="4431608" y="662754"/>
                    <a:pt x="4268895" y="707886"/>
                  </a:cubicBezTo>
                  <a:cubicBezTo>
                    <a:pt x="4106182" y="753018"/>
                    <a:pt x="3819325" y="688618"/>
                    <a:pt x="3704226" y="707886"/>
                  </a:cubicBezTo>
                  <a:cubicBezTo>
                    <a:pt x="3589127" y="727154"/>
                    <a:pt x="3474120" y="703170"/>
                    <a:pt x="3376718" y="707886"/>
                  </a:cubicBezTo>
                  <a:cubicBezTo>
                    <a:pt x="3279316" y="712602"/>
                    <a:pt x="3193828" y="669243"/>
                    <a:pt x="3049211" y="707886"/>
                  </a:cubicBezTo>
                  <a:cubicBezTo>
                    <a:pt x="2904594" y="746529"/>
                    <a:pt x="2721709" y="684138"/>
                    <a:pt x="2484542" y="707886"/>
                  </a:cubicBezTo>
                  <a:cubicBezTo>
                    <a:pt x="2247375" y="731634"/>
                    <a:pt x="2271705" y="667407"/>
                    <a:pt x="2077981" y="707886"/>
                  </a:cubicBezTo>
                  <a:cubicBezTo>
                    <a:pt x="1884257" y="748365"/>
                    <a:pt x="1576163" y="648263"/>
                    <a:pt x="1434258" y="707886"/>
                  </a:cubicBezTo>
                  <a:cubicBezTo>
                    <a:pt x="1292353" y="767509"/>
                    <a:pt x="1169112" y="697743"/>
                    <a:pt x="1027697" y="707886"/>
                  </a:cubicBezTo>
                  <a:cubicBezTo>
                    <a:pt x="886282" y="718029"/>
                    <a:pt x="234394" y="616865"/>
                    <a:pt x="0" y="707886"/>
                  </a:cubicBezTo>
                  <a:cubicBezTo>
                    <a:pt x="-37100" y="544759"/>
                    <a:pt x="34170" y="531787"/>
                    <a:pt x="0" y="375180"/>
                  </a:cubicBezTo>
                  <a:cubicBezTo>
                    <a:pt x="-34170" y="218573"/>
                    <a:pt x="22345" y="184009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25000"/>
                <a:alpha val="84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softEdge rad="25400"/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Parkinsonova</a:t>
              </a:r>
              <a:r>
                <a:rPr lang="en-GB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 </a:t>
              </a:r>
              <a:r>
                <a:rPr lang="en-GB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bolest</a:t>
              </a:r>
              <a:r>
                <a:rPr lang="en-GB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 se </a:t>
              </a:r>
              <a:r>
                <a:rPr lang="en-GB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obično</a:t>
              </a:r>
              <a:r>
                <a:rPr lang="en-GB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 </a:t>
              </a:r>
              <a:r>
                <a:rPr lang="en-GB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javlja</a:t>
              </a:r>
              <a:r>
                <a:rPr lang="en-GB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 </a:t>
              </a:r>
              <a:r>
                <a:rPr lang="en-GB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kod</a:t>
              </a:r>
              <a:r>
                <a:rPr lang="en-GB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 </a:t>
              </a:r>
              <a:r>
                <a:rPr lang="en-GB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ljudi</a:t>
              </a:r>
              <a:r>
                <a:rPr lang="en-GB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 </a:t>
              </a:r>
              <a:r>
                <a:rPr lang="en-GB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starosti</a:t>
              </a:r>
              <a:r>
                <a:rPr lang="en-GB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 </a:t>
              </a:r>
              <a:r>
                <a:rPr lang="en-GB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između</a:t>
              </a:r>
              <a:r>
                <a:rPr lang="en-GB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 50 </a:t>
              </a:r>
              <a:r>
                <a:rPr lang="en-GB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i</a:t>
              </a:r>
              <a:r>
                <a:rPr lang="en-GB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 70 </a:t>
              </a:r>
              <a:r>
                <a:rPr lang="en-GB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godina</a:t>
              </a:r>
              <a:endPara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29B00F6F-1E7B-4EDB-91B0-4310D59951CE}"/>
                </a:ext>
              </a:extLst>
            </p:cNvPr>
            <p:cNvSpPr/>
            <p:nvPr/>
          </p:nvSpPr>
          <p:spPr>
            <a:xfrm>
              <a:off x="140497" y="3531763"/>
              <a:ext cx="842523" cy="726313"/>
            </a:xfrm>
            <a:prstGeom prst="hexagon">
              <a:avLst/>
            </a:prstGeom>
            <a:solidFill>
              <a:schemeClr val="bg2">
                <a:alpha val="25000"/>
              </a:schemeClr>
            </a:solidFill>
            <a:ln w="25400">
              <a:solidFill>
                <a:srgbClr val="274ABB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060704"/>
                        <a:gd name="connsiteY0" fmla="*/ 457200 h 914400"/>
                        <a:gd name="connsiteX1" fmla="*/ 228600 w 1060704"/>
                        <a:gd name="connsiteY1" fmla="*/ 0 h 914400"/>
                        <a:gd name="connsiteX2" fmla="*/ 832104 w 1060704"/>
                        <a:gd name="connsiteY2" fmla="*/ 0 h 914400"/>
                        <a:gd name="connsiteX3" fmla="*/ 1060704 w 1060704"/>
                        <a:gd name="connsiteY3" fmla="*/ 457200 h 914400"/>
                        <a:gd name="connsiteX4" fmla="*/ 832104 w 1060704"/>
                        <a:gd name="connsiteY4" fmla="*/ 914400 h 914400"/>
                        <a:gd name="connsiteX5" fmla="*/ 228600 w 1060704"/>
                        <a:gd name="connsiteY5" fmla="*/ 914400 h 914400"/>
                        <a:gd name="connsiteX6" fmla="*/ 0 w 1060704"/>
                        <a:gd name="connsiteY6" fmla="*/ 457200 h 914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60704" h="914400" fill="none" extrusionOk="0">
                          <a:moveTo>
                            <a:pt x="0" y="457200"/>
                          </a:moveTo>
                          <a:cubicBezTo>
                            <a:pt x="50954" y="347200"/>
                            <a:pt x="147624" y="186087"/>
                            <a:pt x="228600" y="0"/>
                          </a:cubicBezTo>
                          <a:cubicBezTo>
                            <a:pt x="529618" y="-21957"/>
                            <a:pt x="690683" y="-20657"/>
                            <a:pt x="832104" y="0"/>
                          </a:cubicBezTo>
                          <a:cubicBezTo>
                            <a:pt x="883040" y="136886"/>
                            <a:pt x="1004302" y="364473"/>
                            <a:pt x="1060704" y="457200"/>
                          </a:cubicBezTo>
                          <a:cubicBezTo>
                            <a:pt x="1010905" y="567842"/>
                            <a:pt x="906588" y="792748"/>
                            <a:pt x="832104" y="914400"/>
                          </a:cubicBezTo>
                          <a:cubicBezTo>
                            <a:pt x="628773" y="915822"/>
                            <a:pt x="451528" y="910589"/>
                            <a:pt x="228600" y="914400"/>
                          </a:cubicBezTo>
                          <a:cubicBezTo>
                            <a:pt x="122234" y="695024"/>
                            <a:pt x="105251" y="679726"/>
                            <a:pt x="0" y="457200"/>
                          </a:cubicBezTo>
                          <a:close/>
                        </a:path>
                        <a:path w="1060704" h="914400" stroke="0" extrusionOk="0">
                          <a:moveTo>
                            <a:pt x="0" y="457200"/>
                          </a:moveTo>
                          <a:cubicBezTo>
                            <a:pt x="77992" y="282798"/>
                            <a:pt x="128659" y="193581"/>
                            <a:pt x="228600" y="0"/>
                          </a:cubicBezTo>
                          <a:cubicBezTo>
                            <a:pt x="391000" y="-17937"/>
                            <a:pt x="662883" y="18030"/>
                            <a:pt x="832104" y="0"/>
                          </a:cubicBezTo>
                          <a:cubicBezTo>
                            <a:pt x="939509" y="212644"/>
                            <a:pt x="1008720" y="318889"/>
                            <a:pt x="1060704" y="457200"/>
                          </a:cubicBezTo>
                          <a:cubicBezTo>
                            <a:pt x="1016059" y="563631"/>
                            <a:pt x="959293" y="694356"/>
                            <a:pt x="832104" y="914400"/>
                          </a:cubicBezTo>
                          <a:cubicBezTo>
                            <a:pt x="564202" y="928132"/>
                            <a:pt x="393264" y="925542"/>
                            <a:pt x="228600" y="914400"/>
                          </a:cubicBezTo>
                          <a:cubicBezTo>
                            <a:pt x="131940" y="753765"/>
                            <a:pt x="36266" y="576673"/>
                            <a:pt x="0" y="4572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43" name="Graphic 42" descr="Man with cane with solid fill">
              <a:extLst>
                <a:ext uri="{FF2B5EF4-FFF2-40B4-BE49-F238E27FC236}">
                  <a16:creationId xmlns:a16="http://schemas.microsoft.com/office/drawing/2014/main" id="{F6C85D63-4972-4DAD-B183-30DC4767A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1738" y="3532275"/>
              <a:ext cx="611209" cy="611209"/>
            </a:xfrm>
            <a:prstGeom prst="rect">
              <a:avLst/>
            </a:prstGeom>
          </p:spPr>
        </p:pic>
        <p:pic>
          <p:nvPicPr>
            <p:cNvPr id="45" name="Graphic 44" descr="Woman with cane outline">
              <a:extLst>
                <a:ext uri="{FF2B5EF4-FFF2-40B4-BE49-F238E27FC236}">
                  <a16:creationId xmlns:a16="http://schemas.microsoft.com/office/drawing/2014/main" id="{E59942B9-C72D-41FA-B4A5-6E954D0EE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45672" y="3593667"/>
              <a:ext cx="566313" cy="566313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7C4496F-5211-47CC-B1B0-5F3B440DEA9C}"/>
              </a:ext>
            </a:extLst>
          </p:cNvPr>
          <p:cNvGrpSpPr/>
          <p:nvPr/>
        </p:nvGrpSpPr>
        <p:grpSpPr>
          <a:xfrm>
            <a:off x="171980" y="4116008"/>
            <a:ext cx="8839346" cy="735751"/>
            <a:chOff x="150037" y="4237496"/>
            <a:chExt cx="8839346" cy="73575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919D5BD-9602-427E-B67D-360E95008FC2}"/>
                </a:ext>
              </a:extLst>
            </p:cNvPr>
            <p:cNvSpPr txBox="1"/>
            <p:nvPr/>
          </p:nvSpPr>
          <p:spPr>
            <a:xfrm>
              <a:off x="1084022" y="4423585"/>
              <a:ext cx="7905361" cy="400110"/>
            </a:xfrm>
            <a:custGeom>
              <a:avLst/>
              <a:gdLst>
                <a:gd name="connsiteX0" fmla="*/ 0 w 7905361"/>
                <a:gd name="connsiteY0" fmla="*/ 0 h 400110"/>
                <a:gd name="connsiteX1" fmla="*/ 643722 w 7905361"/>
                <a:gd name="connsiteY1" fmla="*/ 0 h 400110"/>
                <a:gd name="connsiteX2" fmla="*/ 1129337 w 7905361"/>
                <a:gd name="connsiteY2" fmla="*/ 0 h 400110"/>
                <a:gd name="connsiteX3" fmla="*/ 1694006 w 7905361"/>
                <a:gd name="connsiteY3" fmla="*/ 0 h 400110"/>
                <a:gd name="connsiteX4" fmla="*/ 2416782 w 7905361"/>
                <a:gd name="connsiteY4" fmla="*/ 0 h 400110"/>
                <a:gd name="connsiteX5" fmla="*/ 2823343 w 7905361"/>
                <a:gd name="connsiteY5" fmla="*/ 0 h 400110"/>
                <a:gd name="connsiteX6" fmla="*/ 3467065 w 7905361"/>
                <a:gd name="connsiteY6" fmla="*/ 0 h 400110"/>
                <a:gd name="connsiteX7" fmla="*/ 3873627 w 7905361"/>
                <a:gd name="connsiteY7" fmla="*/ 0 h 400110"/>
                <a:gd name="connsiteX8" fmla="*/ 4438296 w 7905361"/>
                <a:gd name="connsiteY8" fmla="*/ 0 h 400110"/>
                <a:gd name="connsiteX9" fmla="*/ 5082018 w 7905361"/>
                <a:gd name="connsiteY9" fmla="*/ 0 h 400110"/>
                <a:gd name="connsiteX10" fmla="*/ 5409526 w 7905361"/>
                <a:gd name="connsiteY10" fmla="*/ 0 h 400110"/>
                <a:gd name="connsiteX11" fmla="*/ 5737033 w 7905361"/>
                <a:gd name="connsiteY11" fmla="*/ 0 h 400110"/>
                <a:gd name="connsiteX12" fmla="*/ 6459809 w 7905361"/>
                <a:gd name="connsiteY12" fmla="*/ 0 h 400110"/>
                <a:gd name="connsiteX13" fmla="*/ 7024478 w 7905361"/>
                <a:gd name="connsiteY13" fmla="*/ 0 h 400110"/>
                <a:gd name="connsiteX14" fmla="*/ 7351986 w 7905361"/>
                <a:gd name="connsiteY14" fmla="*/ 0 h 400110"/>
                <a:gd name="connsiteX15" fmla="*/ 7905361 w 7905361"/>
                <a:gd name="connsiteY15" fmla="*/ 0 h 400110"/>
                <a:gd name="connsiteX16" fmla="*/ 7905361 w 7905361"/>
                <a:gd name="connsiteY16" fmla="*/ 400110 h 400110"/>
                <a:gd name="connsiteX17" fmla="*/ 7498800 w 7905361"/>
                <a:gd name="connsiteY17" fmla="*/ 400110 h 400110"/>
                <a:gd name="connsiteX18" fmla="*/ 6934131 w 7905361"/>
                <a:gd name="connsiteY18" fmla="*/ 400110 h 400110"/>
                <a:gd name="connsiteX19" fmla="*/ 6211355 w 7905361"/>
                <a:gd name="connsiteY19" fmla="*/ 400110 h 400110"/>
                <a:gd name="connsiteX20" fmla="*/ 5488579 w 7905361"/>
                <a:gd name="connsiteY20" fmla="*/ 400110 h 400110"/>
                <a:gd name="connsiteX21" fmla="*/ 4844857 w 7905361"/>
                <a:gd name="connsiteY21" fmla="*/ 400110 h 400110"/>
                <a:gd name="connsiteX22" fmla="*/ 4201135 w 7905361"/>
                <a:gd name="connsiteY22" fmla="*/ 400110 h 400110"/>
                <a:gd name="connsiteX23" fmla="*/ 3557412 w 7905361"/>
                <a:gd name="connsiteY23" fmla="*/ 400110 h 400110"/>
                <a:gd name="connsiteX24" fmla="*/ 3150851 w 7905361"/>
                <a:gd name="connsiteY24" fmla="*/ 400110 h 400110"/>
                <a:gd name="connsiteX25" fmla="*/ 2428075 w 7905361"/>
                <a:gd name="connsiteY25" fmla="*/ 400110 h 400110"/>
                <a:gd name="connsiteX26" fmla="*/ 1863407 w 7905361"/>
                <a:gd name="connsiteY26" fmla="*/ 400110 h 400110"/>
                <a:gd name="connsiteX27" fmla="*/ 1535899 w 7905361"/>
                <a:gd name="connsiteY27" fmla="*/ 400110 h 400110"/>
                <a:gd name="connsiteX28" fmla="*/ 971230 w 7905361"/>
                <a:gd name="connsiteY28" fmla="*/ 400110 h 400110"/>
                <a:gd name="connsiteX29" fmla="*/ 485615 w 7905361"/>
                <a:gd name="connsiteY29" fmla="*/ 400110 h 400110"/>
                <a:gd name="connsiteX30" fmla="*/ 0 w 7905361"/>
                <a:gd name="connsiteY30" fmla="*/ 400110 h 400110"/>
                <a:gd name="connsiteX31" fmla="*/ 0 w 7905361"/>
                <a:gd name="connsiteY31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905361" h="400110" fill="none" extrusionOk="0">
                  <a:moveTo>
                    <a:pt x="0" y="0"/>
                  </a:moveTo>
                  <a:cubicBezTo>
                    <a:pt x="207977" y="-5525"/>
                    <a:pt x="505500" y="36855"/>
                    <a:pt x="643722" y="0"/>
                  </a:cubicBezTo>
                  <a:cubicBezTo>
                    <a:pt x="781944" y="-36855"/>
                    <a:pt x="1016556" y="57092"/>
                    <a:pt x="1129337" y="0"/>
                  </a:cubicBezTo>
                  <a:cubicBezTo>
                    <a:pt x="1242119" y="-57092"/>
                    <a:pt x="1482068" y="43509"/>
                    <a:pt x="1694006" y="0"/>
                  </a:cubicBezTo>
                  <a:cubicBezTo>
                    <a:pt x="1905944" y="-43509"/>
                    <a:pt x="2225093" y="68806"/>
                    <a:pt x="2416782" y="0"/>
                  </a:cubicBezTo>
                  <a:cubicBezTo>
                    <a:pt x="2608471" y="-68806"/>
                    <a:pt x="2652342" y="31082"/>
                    <a:pt x="2823343" y="0"/>
                  </a:cubicBezTo>
                  <a:cubicBezTo>
                    <a:pt x="2994344" y="-31082"/>
                    <a:pt x="3328313" y="50825"/>
                    <a:pt x="3467065" y="0"/>
                  </a:cubicBezTo>
                  <a:cubicBezTo>
                    <a:pt x="3605817" y="-50825"/>
                    <a:pt x="3775834" y="2369"/>
                    <a:pt x="3873627" y="0"/>
                  </a:cubicBezTo>
                  <a:cubicBezTo>
                    <a:pt x="3971420" y="-2369"/>
                    <a:pt x="4157007" y="11079"/>
                    <a:pt x="4438296" y="0"/>
                  </a:cubicBezTo>
                  <a:cubicBezTo>
                    <a:pt x="4719585" y="-11079"/>
                    <a:pt x="4805762" y="41231"/>
                    <a:pt x="5082018" y="0"/>
                  </a:cubicBezTo>
                  <a:cubicBezTo>
                    <a:pt x="5358274" y="-41231"/>
                    <a:pt x="5294102" y="11871"/>
                    <a:pt x="5409526" y="0"/>
                  </a:cubicBezTo>
                  <a:cubicBezTo>
                    <a:pt x="5524950" y="-11871"/>
                    <a:pt x="5633951" y="7756"/>
                    <a:pt x="5737033" y="0"/>
                  </a:cubicBezTo>
                  <a:cubicBezTo>
                    <a:pt x="5840115" y="-7756"/>
                    <a:pt x="6136528" y="67383"/>
                    <a:pt x="6459809" y="0"/>
                  </a:cubicBezTo>
                  <a:cubicBezTo>
                    <a:pt x="6783090" y="-67383"/>
                    <a:pt x="6906691" y="16979"/>
                    <a:pt x="7024478" y="0"/>
                  </a:cubicBezTo>
                  <a:cubicBezTo>
                    <a:pt x="7142265" y="-16979"/>
                    <a:pt x="7228191" y="4831"/>
                    <a:pt x="7351986" y="0"/>
                  </a:cubicBezTo>
                  <a:cubicBezTo>
                    <a:pt x="7475781" y="-4831"/>
                    <a:pt x="7769455" y="23873"/>
                    <a:pt x="7905361" y="0"/>
                  </a:cubicBezTo>
                  <a:cubicBezTo>
                    <a:pt x="7919234" y="107427"/>
                    <a:pt x="7878737" y="227379"/>
                    <a:pt x="7905361" y="400110"/>
                  </a:cubicBezTo>
                  <a:cubicBezTo>
                    <a:pt x="7783761" y="405226"/>
                    <a:pt x="7599831" y="360765"/>
                    <a:pt x="7498800" y="400110"/>
                  </a:cubicBezTo>
                  <a:cubicBezTo>
                    <a:pt x="7397769" y="439455"/>
                    <a:pt x="7088820" y="381865"/>
                    <a:pt x="6934131" y="400110"/>
                  </a:cubicBezTo>
                  <a:cubicBezTo>
                    <a:pt x="6779442" y="418355"/>
                    <a:pt x="6432258" y="334970"/>
                    <a:pt x="6211355" y="400110"/>
                  </a:cubicBezTo>
                  <a:cubicBezTo>
                    <a:pt x="5990452" y="465250"/>
                    <a:pt x="5670000" y="358624"/>
                    <a:pt x="5488579" y="400110"/>
                  </a:cubicBezTo>
                  <a:cubicBezTo>
                    <a:pt x="5307158" y="441596"/>
                    <a:pt x="5037614" y="384144"/>
                    <a:pt x="4844857" y="400110"/>
                  </a:cubicBezTo>
                  <a:cubicBezTo>
                    <a:pt x="4652100" y="416076"/>
                    <a:pt x="4345688" y="375042"/>
                    <a:pt x="4201135" y="400110"/>
                  </a:cubicBezTo>
                  <a:cubicBezTo>
                    <a:pt x="4056582" y="425178"/>
                    <a:pt x="3873962" y="364902"/>
                    <a:pt x="3557412" y="400110"/>
                  </a:cubicBezTo>
                  <a:cubicBezTo>
                    <a:pt x="3240862" y="435318"/>
                    <a:pt x="3284567" y="382538"/>
                    <a:pt x="3150851" y="400110"/>
                  </a:cubicBezTo>
                  <a:cubicBezTo>
                    <a:pt x="3017135" y="417682"/>
                    <a:pt x="2601005" y="346597"/>
                    <a:pt x="2428075" y="400110"/>
                  </a:cubicBezTo>
                  <a:cubicBezTo>
                    <a:pt x="2255145" y="453623"/>
                    <a:pt x="2104919" y="393833"/>
                    <a:pt x="1863407" y="400110"/>
                  </a:cubicBezTo>
                  <a:cubicBezTo>
                    <a:pt x="1621895" y="406387"/>
                    <a:pt x="1659138" y="399480"/>
                    <a:pt x="1535899" y="400110"/>
                  </a:cubicBezTo>
                  <a:cubicBezTo>
                    <a:pt x="1412660" y="400740"/>
                    <a:pt x="1151143" y="388830"/>
                    <a:pt x="971230" y="400110"/>
                  </a:cubicBezTo>
                  <a:cubicBezTo>
                    <a:pt x="791317" y="411390"/>
                    <a:pt x="644157" y="355143"/>
                    <a:pt x="485615" y="400110"/>
                  </a:cubicBezTo>
                  <a:cubicBezTo>
                    <a:pt x="327074" y="445077"/>
                    <a:pt x="169324" y="373657"/>
                    <a:pt x="0" y="400110"/>
                  </a:cubicBezTo>
                  <a:cubicBezTo>
                    <a:pt x="-29367" y="205216"/>
                    <a:pt x="14628" y="177127"/>
                    <a:pt x="0" y="0"/>
                  </a:cubicBezTo>
                  <a:close/>
                </a:path>
                <a:path w="7905361" h="400110" stroke="0" extrusionOk="0">
                  <a:moveTo>
                    <a:pt x="0" y="0"/>
                  </a:moveTo>
                  <a:cubicBezTo>
                    <a:pt x="195146" y="-3309"/>
                    <a:pt x="314286" y="31324"/>
                    <a:pt x="485615" y="0"/>
                  </a:cubicBezTo>
                  <a:cubicBezTo>
                    <a:pt x="656945" y="-31324"/>
                    <a:pt x="711900" y="34164"/>
                    <a:pt x="813123" y="0"/>
                  </a:cubicBezTo>
                  <a:cubicBezTo>
                    <a:pt x="914346" y="-34164"/>
                    <a:pt x="1260117" y="52638"/>
                    <a:pt x="1535899" y="0"/>
                  </a:cubicBezTo>
                  <a:cubicBezTo>
                    <a:pt x="1811681" y="-52638"/>
                    <a:pt x="1876791" y="25708"/>
                    <a:pt x="2021514" y="0"/>
                  </a:cubicBezTo>
                  <a:cubicBezTo>
                    <a:pt x="2166238" y="-25708"/>
                    <a:pt x="2386487" y="41117"/>
                    <a:pt x="2507129" y="0"/>
                  </a:cubicBezTo>
                  <a:cubicBezTo>
                    <a:pt x="2627772" y="-41117"/>
                    <a:pt x="2873313" y="52192"/>
                    <a:pt x="3229905" y="0"/>
                  </a:cubicBezTo>
                  <a:cubicBezTo>
                    <a:pt x="3586497" y="-52192"/>
                    <a:pt x="3537537" y="39178"/>
                    <a:pt x="3636466" y="0"/>
                  </a:cubicBezTo>
                  <a:cubicBezTo>
                    <a:pt x="3735395" y="-39178"/>
                    <a:pt x="4138823" y="69723"/>
                    <a:pt x="4359242" y="0"/>
                  </a:cubicBezTo>
                  <a:cubicBezTo>
                    <a:pt x="4579661" y="-69723"/>
                    <a:pt x="4735510" y="47438"/>
                    <a:pt x="5082018" y="0"/>
                  </a:cubicBezTo>
                  <a:cubicBezTo>
                    <a:pt x="5428526" y="-47438"/>
                    <a:pt x="5400136" y="12923"/>
                    <a:pt x="5646686" y="0"/>
                  </a:cubicBezTo>
                  <a:cubicBezTo>
                    <a:pt x="5893236" y="-12923"/>
                    <a:pt x="6196350" y="68306"/>
                    <a:pt x="6369462" y="0"/>
                  </a:cubicBezTo>
                  <a:cubicBezTo>
                    <a:pt x="6542574" y="-68306"/>
                    <a:pt x="6641544" y="56760"/>
                    <a:pt x="6855077" y="0"/>
                  </a:cubicBezTo>
                  <a:cubicBezTo>
                    <a:pt x="7068611" y="-56760"/>
                    <a:pt x="7120901" y="42335"/>
                    <a:pt x="7340692" y="0"/>
                  </a:cubicBezTo>
                  <a:cubicBezTo>
                    <a:pt x="7560483" y="-42335"/>
                    <a:pt x="7647488" y="33947"/>
                    <a:pt x="7905361" y="0"/>
                  </a:cubicBezTo>
                  <a:cubicBezTo>
                    <a:pt x="7917425" y="197273"/>
                    <a:pt x="7893505" y="219956"/>
                    <a:pt x="7905361" y="400110"/>
                  </a:cubicBezTo>
                  <a:cubicBezTo>
                    <a:pt x="7756868" y="422188"/>
                    <a:pt x="7607447" y="341722"/>
                    <a:pt x="7340692" y="400110"/>
                  </a:cubicBezTo>
                  <a:cubicBezTo>
                    <a:pt x="7073937" y="458498"/>
                    <a:pt x="6836692" y="390502"/>
                    <a:pt x="6617916" y="400110"/>
                  </a:cubicBezTo>
                  <a:cubicBezTo>
                    <a:pt x="6399140" y="409718"/>
                    <a:pt x="6255106" y="368478"/>
                    <a:pt x="6053248" y="400110"/>
                  </a:cubicBezTo>
                  <a:cubicBezTo>
                    <a:pt x="5851390" y="431742"/>
                    <a:pt x="5798387" y="394607"/>
                    <a:pt x="5725740" y="400110"/>
                  </a:cubicBezTo>
                  <a:cubicBezTo>
                    <a:pt x="5653093" y="405613"/>
                    <a:pt x="5477116" y="369498"/>
                    <a:pt x="5319179" y="400110"/>
                  </a:cubicBezTo>
                  <a:cubicBezTo>
                    <a:pt x="5161242" y="430722"/>
                    <a:pt x="4874402" y="366340"/>
                    <a:pt x="4596403" y="400110"/>
                  </a:cubicBezTo>
                  <a:cubicBezTo>
                    <a:pt x="4318404" y="433880"/>
                    <a:pt x="4203560" y="379236"/>
                    <a:pt x="4031734" y="400110"/>
                  </a:cubicBezTo>
                  <a:cubicBezTo>
                    <a:pt x="3859908" y="420984"/>
                    <a:pt x="3787886" y="354978"/>
                    <a:pt x="3625173" y="400110"/>
                  </a:cubicBezTo>
                  <a:cubicBezTo>
                    <a:pt x="3462460" y="445242"/>
                    <a:pt x="3175603" y="380842"/>
                    <a:pt x="3060504" y="400110"/>
                  </a:cubicBezTo>
                  <a:cubicBezTo>
                    <a:pt x="2945405" y="419378"/>
                    <a:pt x="2830398" y="395394"/>
                    <a:pt x="2732996" y="400110"/>
                  </a:cubicBezTo>
                  <a:cubicBezTo>
                    <a:pt x="2635594" y="404826"/>
                    <a:pt x="2555515" y="366280"/>
                    <a:pt x="2405488" y="400110"/>
                  </a:cubicBezTo>
                  <a:cubicBezTo>
                    <a:pt x="2255461" y="433940"/>
                    <a:pt x="2076130" y="373422"/>
                    <a:pt x="1840820" y="400110"/>
                  </a:cubicBezTo>
                  <a:cubicBezTo>
                    <a:pt x="1605510" y="426798"/>
                    <a:pt x="1633349" y="360704"/>
                    <a:pt x="1434258" y="400110"/>
                  </a:cubicBezTo>
                  <a:cubicBezTo>
                    <a:pt x="1235167" y="439516"/>
                    <a:pt x="931675" y="335674"/>
                    <a:pt x="790536" y="400110"/>
                  </a:cubicBezTo>
                  <a:cubicBezTo>
                    <a:pt x="649397" y="464546"/>
                    <a:pt x="333512" y="389584"/>
                    <a:pt x="0" y="400110"/>
                  </a:cubicBezTo>
                  <a:cubicBezTo>
                    <a:pt x="-34459" y="263659"/>
                    <a:pt x="6679" y="135163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25000"/>
                <a:alpha val="84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softEdge rad="25400"/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sr-Latn-R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Postoji samo simptomatska terapija</a:t>
              </a:r>
              <a:endPara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C6EE82AA-4DCC-4108-AF96-7BCDF5592613}"/>
                </a:ext>
              </a:extLst>
            </p:cNvPr>
            <p:cNvSpPr/>
            <p:nvPr/>
          </p:nvSpPr>
          <p:spPr>
            <a:xfrm>
              <a:off x="150037" y="4237496"/>
              <a:ext cx="842523" cy="726313"/>
            </a:xfrm>
            <a:prstGeom prst="hexagon">
              <a:avLst/>
            </a:prstGeom>
            <a:solidFill>
              <a:schemeClr val="bg2">
                <a:alpha val="25000"/>
              </a:schemeClr>
            </a:solidFill>
            <a:ln w="25400">
              <a:solidFill>
                <a:srgbClr val="00FFFF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060704"/>
                        <a:gd name="connsiteY0" fmla="*/ 457200 h 914400"/>
                        <a:gd name="connsiteX1" fmla="*/ 228600 w 1060704"/>
                        <a:gd name="connsiteY1" fmla="*/ 0 h 914400"/>
                        <a:gd name="connsiteX2" fmla="*/ 832104 w 1060704"/>
                        <a:gd name="connsiteY2" fmla="*/ 0 h 914400"/>
                        <a:gd name="connsiteX3" fmla="*/ 1060704 w 1060704"/>
                        <a:gd name="connsiteY3" fmla="*/ 457200 h 914400"/>
                        <a:gd name="connsiteX4" fmla="*/ 832104 w 1060704"/>
                        <a:gd name="connsiteY4" fmla="*/ 914400 h 914400"/>
                        <a:gd name="connsiteX5" fmla="*/ 228600 w 1060704"/>
                        <a:gd name="connsiteY5" fmla="*/ 914400 h 914400"/>
                        <a:gd name="connsiteX6" fmla="*/ 0 w 1060704"/>
                        <a:gd name="connsiteY6" fmla="*/ 457200 h 914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60704" h="914400" fill="none" extrusionOk="0">
                          <a:moveTo>
                            <a:pt x="0" y="457200"/>
                          </a:moveTo>
                          <a:cubicBezTo>
                            <a:pt x="50954" y="347200"/>
                            <a:pt x="147624" y="186087"/>
                            <a:pt x="228600" y="0"/>
                          </a:cubicBezTo>
                          <a:cubicBezTo>
                            <a:pt x="529618" y="-21957"/>
                            <a:pt x="690683" y="-20657"/>
                            <a:pt x="832104" y="0"/>
                          </a:cubicBezTo>
                          <a:cubicBezTo>
                            <a:pt x="883040" y="136886"/>
                            <a:pt x="1004302" y="364473"/>
                            <a:pt x="1060704" y="457200"/>
                          </a:cubicBezTo>
                          <a:cubicBezTo>
                            <a:pt x="1010905" y="567842"/>
                            <a:pt x="906588" y="792748"/>
                            <a:pt x="832104" y="914400"/>
                          </a:cubicBezTo>
                          <a:cubicBezTo>
                            <a:pt x="628773" y="915822"/>
                            <a:pt x="451528" y="910589"/>
                            <a:pt x="228600" y="914400"/>
                          </a:cubicBezTo>
                          <a:cubicBezTo>
                            <a:pt x="122234" y="695024"/>
                            <a:pt x="105251" y="679726"/>
                            <a:pt x="0" y="457200"/>
                          </a:cubicBezTo>
                          <a:close/>
                        </a:path>
                        <a:path w="1060704" h="914400" stroke="0" extrusionOk="0">
                          <a:moveTo>
                            <a:pt x="0" y="457200"/>
                          </a:moveTo>
                          <a:cubicBezTo>
                            <a:pt x="77992" y="282798"/>
                            <a:pt x="128659" y="193581"/>
                            <a:pt x="228600" y="0"/>
                          </a:cubicBezTo>
                          <a:cubicBezTo>
                            <a:pt x="391000" y="-17937"/>
                            <a:pt x="662883" y="18030"/>
                            <a:pt x="832104" y="0"/>
                          </a:cubicBezTo>
                          <a:cubicBezTo>
                            <a:pt x="939509" y="212644"/>
                            <a:pt x="1008720" y="318889"/>
                            <a:pt x="1060704" y="457200"/>
                          </a:cubicBezTo>
                          <a:cubicBezTo>
                            <a:pt x="1016059" y="563631"/>
                            <a:pt x="959293" y="694356"/>
                            <a:pt x="832104" y="914400"/>
                          </a:cubicBezTo>
                          <a:cubicBezTo>
                            <a:pt x="564202" y="928132"/>
                            <a:pt x="393264" y="925542"/>
                            <a:pt x="228600" y="914400"/>
                          </a:cubicBezTo>
                          <a:cubicBezTo>
                            <a:pt x="131940" y="753765"/>
                            <a:pt x="36266" y="576673"/>
                            <a:pt x="0" y="4572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53" name="Graphic 52" descr="Medicine outline">
              <a:extLst>
                <a:ext uri="{FF2B5EF4-FFF2-40B4-BE49-F238E27FC236}">
                  <a16:creationId xmlns:a16="http://schemas.microsoft.com/office/drawing/2014/main" id="{8C262189-5619-4905-841F-F8CE5176B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54648" y="4274034"/>
              <a:ext cx="699213" cy="699213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184148A-C0BB-4204-95FB-B835FF476DFB}"/>
              </a:ext>
            </a:extLst>
          </p:cNvPr>
          <p:cNvGrpSpPr/>
          <p:nvPr/>
        </p:nvGrpSpPr>
        <p:grpSpPr>
          <a:xfrm>
            <a:off x="171980" y="4941171"/>
            <a:ext cx="8848997" cy="958186"/>
            <a:chOff x="171980" y="4955817"/>
            <a:chExt cx="8848997" cy="707886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0B5102E-72F5-40F0-A6D3-E3769C8070E5}"/>
                </a:ext>
              </a:extLst>
            </p:cNvPr>
            <p:cNvSpPr txBox="1"/>
            <p:nvPr/>
          </p:nvSpPr>
          <p:spPr>
            <a:xfrm>
              <a:off x="1115616" y="4955817"/>
              <a:ext cx="7905361" cy="707886"/>
            </a:xfrm>
            <a:custGeom>
              <a:avLst/>
              <a:gdLst>
                <a:gd name="connsiteX0" fmla="*/ 0 w 7905361"/>
                <a:gd name="connsiteY0" fmla="*/ 0 h 707886"/>
                <a:gd name="connsiteX1" fmla="*/ 643722 w 7905361"/>
                <a:gd name="connsiteY1" fmla="*/ 0 h 707886"/>
                <a:gd name="connsiteX2" fmla="*/ 1366498 w 7905361"/>
                <a:gd name="connsiteY2" fmla="*/ 0 h 707886"/>
                <a:gd name="connsiteX3" fmla="*/ 1773060 w 7905361"/>
                <a:gd name="connsiteY3" fmla="*/ 0 h 707886"/>
                <a:gd name="connsiteX4" fmla="*/ 2416782 w 7905361"/>
                <a:gd name="connsiteY4" fmla="*/ 0 h 707886"/>
                <a:gd name="connsiteX5" fmla="*/ 2823343 w 7905361"/>
                <a:gd name="connsiteY5" fmla="*/ 0 h 707886"/>
                <a:gd name="connsiteX6" fmla="*/ 3388012 w 7905361"/>
                <a:gd name="connsiteY6" fmla="*/ 0 h 707886"/>
                <a:gd name="connsiteX7" fmla="*/ 4031734 w 7905361"/>
                <a:gd name="connsiteY7" fmla="*/ 0 h 707886"/>
                <a:gd name="connsiteX8" fmla="*/ 4359242 w 7905361"/>
                <a:gd name="connsiteY8" fmla="*/ 0 h 707886"/>
                <a:gd name="connsiteX9" fmla="*/ 4686750 w 7905361"/>
                <a:gd name="connsiteY9" fmla="*/ 0 h 707886"/>
                <a:gd name="connsiteX10" fmla="*/ 5409526 w 7905361"/>
                <a:gd name="connsiteY10" fmla="*/ 0 h 707886"/>
                <a:gd name="connsiteX11" fmla="*/ 5974194 w 7905361"/>
                <a:gd name="connsiteY11" fmla="*/ 0 h 707886"/>
                <a:gd name="connsiteX12" fmla="*/ 6301702 w 7905361"/>
                <a:gd name="connsiteY12" fmla="*/ 0 h 707886"/>
                <a:gd name="connsiteX13" fmla="*/ 6866371 w 7905361"/>
                <a:gd name="connsiteY13" fmla="*/ 0 h 707886"/>
                <a:gd name="connsiteX14" fmla="*/ 7905361 w 7905361"/>
                <a:gd name="connsiteY14" fmla="*/ 0 h 707886"/>
                <a:gd name="connsiteX15" fmla="*/ 7905361 w 7905361"/>
                <a:gd name="connsiteY15" fmla="*/ 346864 h 707886"/>
                <a:gd name="connsiteX16" fmla="*/ 7905361 w 7905361"/>
                <a:gd name="connsiteY16" fmla="*/ 707886 h 707886"/>
                <a:gd name="connsiteX17" fmla="*/ 7577853 w 7905361"/>
                <a:gd name="connsiteY17" fmla="*/ 707886 h 707886"/>
                <a:gd name="connsiteX18" fmla="*/ 6855077 w 7905361"/>
                <a:gd name="connsiteY18" fmla="*/ 707886 h 707886"/>
                <a:gd name="connsiteX19" fmla="*/ 6211355 w 7905361"/>
                <a:gd name="connsiteY19" fmla="*/ 707886 h 707886"/>
                <a:gd name="connsiteX20" fmla="*/ 5567633 w 7905361"/>
                <a:gd name="connsiteY20" fmla="*/ 707886 h 707886"/>
                <a:gd name="connsiteX21" fmla="*/ 4923911 w 7905361"/>
                <a:gd name="connsiteY21" fmla="*/ 707886 h 707886"/>
                <a:gd name="connsiteX22" fmla="*/ 4517349 w 7905361"/>
                <a:gd name="connsiteY22" fmla="*/ 707886 h 707886"/>
                <a:gd name="connsiteX23" fmla="*/ 3794573 w 7905361"/>
                <a:gd name="connsiteY23" fmla="*/ 707886 h 707886"/>
                <a:gd name="connsiteX24" fmla="*/ 3229905 w 7905361"/>
                <a:gd name="connsiteY24" fmla="*/ 707886 h 707886"/>
                <a:gd name="connsiteX25" fmla="*/ 2902397 w 7905361"/>
                <a:gd name="connsiteY25" fmla="*/ 707886 h 707886"/>
                <a:gd name="connsiteX26" fmla="*/ 2337728 w 7905361"/>
                <a:gd name="connsiteY26" fmla="*/ 707886 h 707886"/>
                <a:gd name="connsiteX27" fmla="*/ 1852113 w 7905361"/>
                <a:gd name="connsiteY27" fmla="*/ 707886 h 707886"/>
                <a:gd name="connsiteX28" fmla="*/ 1366498 w 7905361"/>
                <a:gd name="connsiteY28" fmla="*/ 707886 h 707886"/>
                <a:gd name="connsiteX29" fmla="*/ 880883 w 7905361"/>
                <a:gd name="connsiteY29" fmla="*/ 707886 h 707886"/>
                <a:gd name="connsiteX30" fmla="*/ 0 w 7905361"/>
                <a:gd name="connsiteY30" fmla="*/ 707886 h 707886"/>
                <a:gd name="connsiteX31" fmla="*/ 0 w 7905361"/>
                <a:gd name="connsiteY31" fmla="*/ 346864 h 707886"/>
                <a:gd name="connsiteX32" fmla="*/ 0 w 7905361"/>
                <a:gd name="connsiteY32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905361" h="707886" fill="none" extrusionOk="0">
                  <a:moveTo>
                    <a:pt x="0" y="0"/>
                  </a:moveTo>
                  <a:cubicBezTo>
                    <a:pt x="140297" y="-68353"/>
                    <a:pt x="402543" y="2338"/>
                    <a:pt x="643722" y="0"/>
                  </a:cubicBezTo>
                  <a:cubicBezTo>
                    <a:pt x="884901" y="-2338"/>
                    <a:pt x="1174809" y="68806"/>
                    <a:pt x="1366498" y="0"/>
                  </a:cubicBezTo>
                  <a:cubicBezTo>
                    <a:pt x="1558187" y="-68806"/>
                    <a:pt x="1596770" y="29936"/>
                    <a:pt x="1773060" y="0"/>
                  </a:cubicBezTo>
                  <a:cubicBezTo>
                    <a:pt x="1949350" y="-29936"/>
                    <a:pt x="2278030" y="50825"/>
                    <a:pt x="2416782" y="0"/>
                  </a:cubicBezTo>
                  <a:cubicBezTo>
                    <a:pt x="2555534" y="-50825"/>
                    <a:pt x="2729490" y="2824"/>
                    <a:pt x="2823343" y="0"/>
                  </a:cubicBezTo>
                  <a:cubicBezTo>
                    <a:pt x="2917196" y="-2824"/>
                    <a:pt x="3106723" y="11079"/>
                    <a:pt x="3388012" y="0"/>
                  </a:cubicBezTo>
                  <a:cubicBezTo>
                    <a:pt x="3669301" y="-11079"/>
                    <a:pt x="3755478" y="41231"/>
                    <a:pt x="4031734" y="0"/>
                  </a:cubicBezTo>
                  <a:cubicBezTo>
                    <a:pt x="4307990" y="-41231"/>
                    <a:pt x="4243818" y="11871"/>
                    <a:pt x="4359242" y="0"/>
                  </a:cubicBezTo>
                  <a:cubicBezTo>
                    <a:pt x="4474666" y="-11871"/>
                    <a:pt x="4582911" y="37141"/>
                    <a:pt x="4686750" y="0"/>
                  </a:cubicBezTo>
                  <a:cubicBezTo>
                    <a:pt x="4790589" y="-37141"/>
                    <a:pt x="5086245" y="67383"/>
                    <a:pt x="5409526" y="0"/>
                  </a:cubicBezTo>
                  <a:cubicBezTo>
                    <a:pt x="5732807" y="-67383"/>
                    <a:pt x="5859073" y="18934"/>
                    <a:pt x="5974194" y="0"/>
                  </a:cubicBezTo>
                  <a:cubicBezTo>
                    <a:pt x="6089315" y="-18934"/>
                    <a:pt x="6177907" y="4831"/>
                    <a:pt x="6301702" y="0"/>
                  </a:cubicBezTo>
                  <a:cubicBezTo>
                    <a:pt x="6425497" y="-4831"/>
                    <a:pt x="6701724" y="43003"/>
                    <a:pt x="6866371" y="0"/>
                  </a:cubicBezTo>
                  <a:cubicBezTo>
                    <a:pt x="7031018" y="-43003"/>
                    <a:pt x="7539811" y="73236"/>
                    <a:pt x="7905361" y="0"/>
                  </a:cubicBezTo>
                  <a:cubicBezTo>
                    <a:pt x="7910507" y="117257"/>
                    <a:pt x="7871625" y="274011"/>
                    <a:pt x="7905361" y="346864"/>
                  </a:cubicBezTo>
                  <a:cubicBezTo>
                    <a:pt x="7939097" y="419717"/>
                    <a:pt x="7886124" y="534050"/>
                    <a:pt x="7905361" y="707886"/>
                  </a:cubicBezTo>
                  <a:cubicBezTo>
                    <a:pt x="7753417" y="730134"/>
                    <a:pt x="7702806" y="691785"/>
                    <a:pt x="7577853" y="707886"/>
                  </a:cubicBezTo>
                  <a:cubicBezTo>
                    <a:pt x="7452900" y="723987"/>
                    <a:pt x="7036498" y="666400"/>
                    <a:pt x="6855077" y="707886"/>
                  </a:cubicBezTo>
                  <a:cubicBezTo>
                    <a:pt x="6673656" y="749372"/>
                    <a:pt x="6404112" y="691920"/>
                    <a:pt x="6211355" y="707886"/>
                  </a:cubicBezTo>
                  <a:cubicBezTo>
                    <a:pt x="6018598" y="723852"/>
                    <a:pt x="5712186" y="682818"/>
                    <a:pt x="5567633" y="707886"/>
                  </a:cubicBezTo>
                  <a:cubicBezTo>
                    <a:pt x="5423080" y="732954"/>
                    <a:pt x="5239297" y="670118"/>
                    <a:pt x="4923911" y="707886"/>
                  </a:cubicBezTo>
                  <a:cubicBezTo>
                    <a:pt x="4608525" y="745654"/>
                    <a:pt x="4652823" y="696726"/>
                    <a:pt x="4517349" y="707886"/>
                  </a:cubicBezTo>
                  <a:cubicBezTo>
                    <a:pt x="4381875" y="719046"/>
                    <a:pt x="3967503" y="654373"/>
                    <a:pt x="3794573" y="707886"/>
                  </a:cubicBezTo>
                  <a:cubicBezTo>
                    <a:pt x="3621643" y="761399"/>
                    <a:pt x="3471417" y="701609"/>
                    <a:pt x="3229905" y="707886"/>
                  </a:cubicBezTo>
                  <a:cubicBezTo>
                    <a:pt x="2988393" y="714163"/>
                    <a:pt x="3025636" y="707256"/>
                    <a:pt x="2902397" y="707886"/>
                  </a:cubicBezTo>
                  <a:cubicBezTo>
                    <a:pt x="2779158" y="708516"/>
                    <a:pt x="2517641" y="696606"/>
                    <a:pt x="2337728" y="707886"/>
                  </a:cubicBezTo>
                  <a:cubicBezTo>
                    <a:pt x="2157815" y="719166"/>
                    <a:pt x="2010655" y="662919"/>
                    <a:pt x="1852113" y="707886"/>
                  </a:cubicBezTo>
                  <a:cubicBezTo>
                    <a:pt x="1693572" y="752853"/>
                    <a:pt x="1535822" y="681433"/>
                    <a:pt x="1366498" y="707886"/>
                  </a:cubicBezTo>
                  <a:cubicBezTo>
                    <a:pt x="1197174" y="734339"/>
                    <a:pt x="1001712" y="677719"/>
                    <a:pt x="880883" y="707886"/>
                  </a:cubicBezTo>
                  <a:cubicBezTo>
                    <a:pt x="760054" y="738053"/>
                    <a:pt x="425241" y="698338"/>
                    <a:pt x="0" y="707886"/>
                  </a:cubicBezTo>
                  <a:cubicBezTo>
                    <a:pt x="-4487" y="602904"/>
                    <a:pt x="41294" y="463816"/>
                    <a:pt x="0" y="346864"/>
                  </a:cubicBezTo>
                  <a:cubicBezTo>
                    <a:pt x="-41294" y="229912"/>
                    <a:pt x="6780" y="97403"/>
                    <a:pt x="0" y="0"/>
                  </a:cubicBezTo>
                  <a:close/>
                </a:path>
                <a:path w="7905361" h="707886" stroke="0" extrusionOk="0">
                  <a:moveTo>
                    <a:pt x="0" y="0"/>
                  </a:moveTo>
                  <a:cubicBezTo>
                    <a:pt x="195146" y="-3309"/>
                    <a:pt x="314286" y="31324"/>
                    <a:pt x="485615" y="0"/>
                  </a:cubicBezTo>
                  <a:cubicBezTo>
                    <a:pt x="656945" y="-31324"/>
                    <a:pt x="711900" y="34164"/>
                    <a:pt x="813123" y="0"/>
                  </a:cubicBezTo>
                  <a:cubicBezTo>
                    <a:pt x="914346" y="-34164"/>
                    <a:pt x="1260117" y="52638"/>
                    <a:pt x="1535899" y="0"/>
                  </a:cubicBezTo>
                  <a:cubicBezTo>
                    <a:pt x="1811681" y="-52638"/>
                    <a:pt x="1876791" y="25708"/>
                    <a:pt x="2021514" y="0"/>
                  </a:cubicBezTo>
                  <a:cubicBezTo>
                    <a:pt x="2166238" y="-25708"/>
                    <a:pt x="2386487" y="41117"/>
                    <a:pt x="2507129" y="0"/>
                  </a:cubicBezTo>
                  <a:cubicBezTo>
                    <a:pt x="2627772" y="-41117"/>
                    <a:pt x="2873313" y="52192"/>
                    <a:pt x="3229905" y="0"/>
                  </a:cubicBezTo>
                  <a:cubicBezTo>
                    <a:pt x="3586497" y="-52192"/>
                    <a:pt x="3537537" y="39178"/>
                    <a:pt x="3636466" y="0"/>
                  </a:cubicBezTo>
                  <a:cubicBezTo>
                    <a:pt x="3735395" y="-39178"/>
                    <a:pt x="4138823" y="69723"/>
                    <a:pt x="4359242" y="0"/>
                  </a:cubicBezTo>
                  <a:cubicBezTo>
                    <a:pt x="4579661" y="-69723"/>
                    <a:pt x="4735510" y="47438"/>
                    <a:pt x="5082018" y="0"/>
                  </a:cubicBezTo>
                  <a:cubicBezTo>
                    <a:pt x="5428526" y="-47438"/>
                    <a:pt x="5400136" y="12923"/>
                    <a:pt x="5646686" y="0"/>
                  </a:cubicBezTo>
                  <a:cubicBezTo>
                    <a:pt x="5893236" y="-12923"/>
                    <a:pt x="6196350" y="68306"/>
                    <a:pt x="6369462" y="0"/>
                  </a:cubicBezTo>
                  <a:cubicBezTo>
                    <a:pt x="6542574" y="-68306"/>
                    <a:pt x="6641544" y="56760"/>
                    <a:pt x="6855077" y="0"/>
                  </a:cubicBezTo>
                  <a:cubicBezTo>
                    <a:pt x="7068611" y="-56760"/>
                    <a:pt x="7120901" y="42335"/>
                    <a:pt x="7340692" y="0"/>
                  </a:cubicBezTo>
                  <a:cubicBezTo>
                    <a:pt x="7560483" y="-42335"/>
                    <a:pt x="7647488" y="33947"/>
                    <a:pt x="7905361" y="0"/>
                  </a:cubicBezTo>
                  <a:cubicBezTo>
                    <a:pt x="7915452" y="165620"/>
                    <a:pt x="7888432" y="238179"/>
                    <a:pt x="7905361" y="346864"/>
                  </a:cubicBezTo>
                  <a:cubicBezTo>
                    <a:pt x="7922290" y="455549"/>
                    <a:pt x="7882336" y="587594"/>
                    <a:pt x="7905361" y="707886"/>
                  </a:cubicBezTo>
                  <a:cubicBezTo>
                    <a:pt x="7710688" y="725760"/>
                    <a:pt x="7447645" y="686642"/>
                    <a:pt x="7261639" y="707886"/>
                  </a:cubicBezTo>
                  <a:cubicBezTo>
                    <a:pt x="7075633" y="729130"/>
                    <a:pt x="6903491" y="678187"/>
                    <a:pt x="6696970" y="707886"/>
                  </a:cubicBezTo>
                  <a:cubicBezTo>
                    <a:pt x="6490449" y="737585"/>
                    <a:pt x="6442109" y="702383"/>
                    <a:pt x="6369462" y="707886"/>
                  </a:cubicBezTo>
                  <a:cubicBezTo>
                    <a:pt x="6296815" y="713389"/>
                    <a:pt x="6120838" y="677274"/>
                    <a:pt x="5962901" y="707886"/>
                  </a:cubicBezTo>
                  <a:cubicBezTo>
                    <a:pt x="5804964" y="738498"/>
                    <a:pt x="5518124" y="674116"/>
                    <a:pt x="5240125" y="707886"/>
                  </a:cubicBezTo>
                  <a:cubicBezTo>
                    <a:pt x="4962126" y="741656"/>
                    <a:pt x="4847282" y="687012"/>
                    <a:pt x="4675456" y="707886"/>
                  </a:cubicBezTo>
                  <a:cubicBezTo>
                    <a:pt x="4503630" y="728760"/>
                    <a:pt x="4431608" y="662754"/>
                    <a:pt x="4268895" y="707886"/>
                  </a:cubicBezTo>
                  <a:cubicBezTo>
                    <a:pt x="4106182" y="753018"/>
                    <a:pt x="3819325" y="688618"/>
                    <a:pt x="3704226" y="707886"/>
                  </a:cubicBezTo>
                  <a:cubicBezTo>
                    <a:pt x="3589127" y="727154"/>
                    <a:pt x="3474120" y="703170"/>
                    <a:pt x="3376718" y="707886"/>
                  </a:cubicBezTo>
                  <a:cubicBezTo>
                    <a:pt x="3279316" y="712602"/>
                    <a:pt x="3193828" y="669243"/>
                    <a:pt x="3049211" y="707886"/>
                  </a:cubicBezTo>
                  <a:cubicBezTo>
                    <a:pt x="2904594" y="746529"/>
                    <a:pt x="2721709" y="684138"/>
                    <a:pt x="2484542" y="707886"/>
                  </a:cubicBezTo>
                  <a:cubicBezTo>
                    <a:pt x="2247375" y="731634"/>
                    <a:pt x="2271705" y="667407"/>
                    <a:pt x="2077981" y="707886"/>
                  </a:cubicBezTo>
                  <a:cubicBezTo>
                    <a:pt x="1884257" y="748365"/>
                    <a:pt x="1576163" y="648263"/>
                    <a:pt x="1434258" y="707886"/>
                  </a:cubicBezTo>
                  <a:cubicBezTo>
                    <a:pt x="1292353" y="767509"/>
                    <a:pt x="1169112" y="697743"/>
                    <a:pt x="1027697" y="707886"/>
                  </a:cubicBezTo>
                  <a:cubicBezTo>
                    <a:pt x="886282" y="718029"/>
                    <a:pt x="234394" y="616865"/>
                    <a:pt x="0" y="707886"/>
                  </a:cubicBezTo>
                  <a:cubicBezTo>
                    <a:pt x="-37100" y="544759"/>
                    <a:pt x="34170" y="531787"/>
                    <a:pt x="0" y="375180"/>
                  </a:cubicBezTo>
                  <a:cubicBezTo>
                    <a:pt x="-34170" y="218573"/>
                    <a:pt x="22345" y="184009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25000"/>
                <a:alpha val="84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7905361"/>
                        <a:gd name="connsiteY0" fmla="*/ 0 h 958186"/>
                        <a:gd name="connsiteX1" fmla="*/ 643722 w 7905361"/>
                        <a:gd name="connsiteY1" fmla="*/ 0 h 958186"/>
                        <a:gd name="connsiteX2" fmla="*/ 1366498 w 7905361"/>
                        <a:gd name="connsiteY2" fmla="*/ 0 h 958186"/>
                        <a:gd name="connsiteX3" fmla="*/ 1773060 w 7905361"/>
                        <a:gd name="connsiteY3" fmla="*/ 0 h 958186"/>
                        <a:gd name="connsiteX4" fmla="*/ 2416782 w 7905361"/>
                        <a:gd name="connsiteY4" fmla="*/ 0 h 958186"/>
                        <a:gd name="connsiteX5" fmla="*/ 2823343 w 7905361"/>
                        <a:gd name="connsiteY5" fmla="*/ 0 h 958186"/>
                        <a:gd name="connsiteX6" fmla="*/ 3388012 w 7905361"/>
                        <a:gd name="connsiteY6" fmla="*/ 0 h 958186"/>
                        <a:gd name="connsiteX7" fmla="*/ 4031734 w 7905361"/>
                        <a:gd name="connsiteY7" fmla="*/ 0 h 958186"/>
                        <a:gd name="connsiteX8" fmla="*/ 4359242 w 7905361"/>
                        <a:gd name="connsiteY8" fmla="*/ 0 h 958186"/>
                        <a:gd name="connsiteX9" fmla="*/ 4686750 w 7905361"/>
                        <a:gd name="connsiteY9" fmla="*/ 0 h 958186"/>
                        <a:gd name="connsiteX10" fmla="*/ 5409526 w 7905361"/>
                        <a:gd name="connsiteY10" fmla="*/ 0 h 958186"/>
                        <a:gd name="connsiteX11" fmla="*/ 5974194 w 7905361"/>
                        <a:gd name="connsiteY11" fmla="*/ 0 h 958186"/>
                        <a:gd name="connsiteX12" fmla="*/ 6301702 w 7905361"/>
                        <a:gd name="connsiteY12" fmla="*/ 0 h 958186"/>
                        <a:gd name="connsiteX13" fmla="*/ 6866371 w 7905361"/>
                        <a:gd name="connsiteY13" fmla="*/ 0 h 958186"/>
                        <a:gd name="connsiteX14" fmla="*/ 7905361 w 7905361"/>
                        <a:gd name="connsiteY14" fmla="*/ 0 h 958186"/>
                        <a:gd name="connsiteX15" fmla="*/ 7905361 w 7905361"/>
                        <a:gd name="connsiteY15" fmla="*/ 469511 h 958186"/>
                        <a:gd name="connsiteX16" fmla="*/ 7905361 w 7905361"/>
                        <a:gd name="connsiteY16" fmla="*/ 958186 h 958186"/>
                        <a:gd name="connsiteX17" fmla="*/ 7577853 w 7905361"/>
                        <a:gd name="connsiteY17" fmla="*/ 958186 h 958186"/>
                        <a:gd name="connsiteX18" fmla="*/ 6855077 w 7905361"/>
                        <a:gd name="connsiteY18" fmla="*/ 958186 h 958186"/>
                        <a:gd name="connsiteX19" fmla="*/ 6211355 w 7905361"/>
                        <a:gd name="connsiteY19" fmla="*/ 958186 h 958186"/>
                        <a:gd name="connsiteX20" fmla="*/ 5567633 w 7905361"/>
                        <a:gd name="connsiteY20" fmla="*/ 958186 h 958186"/>
                        <a:gd name="connsiteX21" fmla="*/ 4923911 w 7905361"/>
                        <a:gd name="connsiteY21" fmla="*/ 958186 h 958186"/>
                        <a:gd name="connsiteX22" fmla="*/ 4517349 w 7905361"/>
                        <a:gd name="connsiteY22" fmla="*/ 958186 h 958186"/>
                        <a:gd name="connsiteX23" fmla="*/ 3794573 w 7905361"/>
                        <a:gd name="connsiteY23" fmla="*/ 958186 h 958186"/>
                        <a:gd name="connsiteX24" fmla="*/ 3229905 w 7905361"/>
                        <a:gd name="connsiteY24" fmla="*/ 958186 h 958186"/>
                        <a:gd name="connsiteX25" fmla="*/ 2902397 w 7905361"/>
                        <a:gd name="connsiteY25" fmla="*/ 958186 h 958186"/>
                        <a:gd name="connsiteX26" fmla="*/ 2337728 w 7905361"/>
                        <a:gd name="connsiteY26" fmla="*/ 958186 h 958186"/>
                        <a:gd name="connsiteX27" fmla="*/ 1852113 w 7905361"/>
                        <a:gd name="connsiteY27" fmla="*/ 958186 h 958186"/>
                        <a:gd name="connsiteX28" fmla="*/ 1366498 w 7905361"/>
                        <a:gd name="connsiteY28" fmla="*/ 958186 h 958186"/>
                        <a:gd name="connsiteX29" fmla="*/ 880883 w 7905361"/>
                        <a:gd name="connsiteY29" fmla="*/ 958186 h 958186"/>
                        <a:gd name="connsiteX30" fmla="*/ 0 w 7905361"/>
                        <a:gd name="connsiteY30" fmla="*/ 958186 h 958186"/>
                        <a:gd name="connsiteX31" fmla="*/ 0 w 7905361"/>
                        <a:gd name="connsiteY31" fmla="*/ 469511 h 958186"/>
                        <a:gd name="connsiteX32" fmla="*/ 0 w 7905361"/>
                        <a:gd name="connsiteY32" fmla="*/ 0 h 9581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7905361" h="958186" fill="none" extrusionOk="0">
                          <a:moveTo>
                            <a:pt x="0" y="0"/>
                          </a:moveTo>
                          <a:cubicBezTo>
                            <a:pt x="140297" y="-68353"/>
                            <a:pt x="402543" y="2338"/>
                            <a:pt x="643722" y="0"/>
                          </a:cubicBezTo>
                          <a:cubicBezTo>
                            <a:pt x="884901" y="-2338"/>
                            <a:pt x="1174809" y="68806"/>
                            <a:pt x="1366498" y="0"/>
                          </a:cubicBezTo>
                          <a:cubicBezTo>
                            <a:pt x="1558187" y="-68806"/>
                            <a:pt x="1596770" y="29936"/>
                            <a:pt x="1773060" y="0"/>
                          </a:cubicBezTo>
                          <a:cubicBezTo>
                            <a:pt x="1949350" y="-29936"/>
                            <a:pt x="2278030" y="50825"/>
                            <a:pt x="2416782" y="0"/>
                          </a:cubicBezTo>
                          <a:cubicBezTo>
                            <a:pt x="2555534" y="-50825"/>
                            <a:pt x="2729490" y="2824"/>
                            <a:pt x="2823343" y="0"/>
                          </a:cubicBezTo>
                          <a:cubicBezTo>
                            <a:pt x="2917196" y="-2824"/>
                            <a:pt x="3106723" y="11079"/>
                            <a:pt x="3388012" y="0"/>
                          </a:cubicBezTo>
                          <a:cubicBezTo>
                            <a:pt x="3669301" y="-11079"/>
                            <a:pt x="3755478" y="41231"/>
                            <a:pt x="4031734" y="0"/>
                          </a:cubicBezTo>
                          <a:cubicBezTo>
                            <a:pt x="4307990" y="-41231"/>
                            <a:pt x="4243818" y="11871"/>
                            <a:pt x="4359242" y="0"/>
                          </a:cubicBezTo>
                          <a:cubicBezTo>
                            <a:pt x="4474666" y="-11871"/>
                            <a:pt x="4582911" y="37141"/>
                            <a:pt x="4686750" y="0"/>
                          </a:cubicBezTo>
                          <a:cubicBezTo>
                            <a:pt x="4790589" y="-37141"/>
                            <a:pt x="5086245" y="67383"/>
                            <a:pt x="5409526" y="0"/>
                          </a:cubicBezTo>
                          <a:cubicBezTo>
                            <a:pt x="5732807" y="-67383"/>
                            <a:pt x="5859073" y="18934"/>
                            <a:pt x="5974194" y="0"/>
                          </a:cubicBezTo>
                          <a:cubicBezTo>
                            <a:pt x="6089315" y="-18934"/>
                            <a:pt x="6177907" y="4831"/>
                            <a:pt x="6301702" y="0"/>
                          </a:cubicBezTo>
                          <a:cubicBezTo>
                            <a:pt x="6425497" y="-4831"/>
                            <a:pt x="6701724" y="43003"/>
                            <a:pt x="6866371" y="0"/>
                          </a:cubicBezTo>
                          <a:cubicBezTo>
                            <a:pt x="7031018" y="-43003"/>
                            <a:pt x="7539811" y="73236"/>
                            <a:pt x="7905361" y="0"/>
                          </a:cubicBezTo>
                          <a:cubicBezTo>
                            <a:pt x="7926680" y="104304"/>
                            <a:pt x="7903639" y="273193"/>
                            <a:pt x="7905361" y="469511"/>
                          </a:cubicBezTo>
                          <a:cubicBezTo>
                            <a:pt x="7907083" y="665829"/>
                            <a:pt x="7885195" y="722225"/>
                            <a:pt x="7905361" y="958186"/>
                          </a:cubicBezTo>
                          <a:cubicBezTo>
                            <a:pt x="7753417" y="980434"/>
                            <a:pt x="7702806" y="942085"/>
                            <a:pt x="7577853" y="958186"/>
                          </a:cubicBezTo>
                          <a:cubicBezTo>
                            <a:pt x="7452900" y="974287"/>
                            <a:pt x="7036498" y="916700"/>
                            <a:pt x="6855077" y="958186"/>
                          </a:cubicBezTo>
                          <a:cubicBezTo>
                            <a:pt x="6673656" y="999672"/>
                            <a:pt x="6404112" y="942220"/>
                            <a:pt x="6211355" y="958186"/>
                          </a:cubicBezTo>
                          <a:cubicBezTo>
                            <a:pt x="6018598" y="974152"/>
                            <a:pt x="5712186" y="933118"/>
                            <a:pt x="5567633" y="958186"/>
                          </a:cubicBezTo>
                          <a:cubicBezTo>
                            <a:pt x="5423080" y="983254"/>
                            <a:pt x="5239297" y="920418"/>
                            <a:pt x="4923911" y="958186"/>
                          </a:cubicBezTo>
                          <a:cubicBezTo>
                            <a:pt x="4608525" y="995954"/>
                            <a:pt x="4652823" y="947026"/>
                            <a:pt x="4517349" y="958186"/>
                          </a:cubicBezTo>
                          <a:cubicBezTo>
                            <a:pt x="4381875" y="969346"/>
                            <a:pt x="3967503" y="904673"/>
                            <a:pt x="3794573" y="958186"/>
                          </a:cubicBezTo>
                          <a:cubicBezTo>
                            <a:pt x="3621643" y="1011699"/>
                            <a:pt x="3471417" y="951909"/>
                            <a:pt x="3229905" y="958186"/>
                          </a:cubicBezTo>
                          <a:cubicBezTo>
                            <a:pt x="2988393" y="964463"/>
                            <a:pt x="3025636" y="957556"/>
                            <a:pt x="2902397" y="958186"/>
                          </a:cubicBezTo>
                          <a:cubicBezTo>
                            <a:pt x="2779158" y="958816"/>
                            <a:pt x="2517641" y="946906"/>
                            <a:pt x="2337728" y="958186"/>
                          </a:cubicBezTo>
                          <a:cubicBezTo>
                            <a:pt x="2157815" y="969466"/>
                            <a:pt x="2010655" y="913219"/>
                            <a:pt x="1852113" y="958186"/>
                          </a:cubicBezTo>
                          <a:cubicBezTo>
                            <a:pt x="1693572" y="1003153"/>
                            <a:pt x="1535822" y="931733"/>
                            <a:pt x="1366498" y="958186"/>
                          </a:cubicBezTo>
                          <a:cubicBezTo>
                            <a:pt x="1197174" y="984639"/>
                            <a:pt x="1001712" y="928019"/>
                            <a:pt x="880883" y="958186"/>
                          </a:cubicBezTo>
                          <a:cubicBezTo>
                            <a:pt x="760054" y="988353"/>
                            <a:pt x="425241" y="948638"/>
                            <a:pt x="0" y="958186"/>
                          </a:cubicBezTo>
                          <a:cubicBezTo>
                            <a:pt x="-9602" y="747197"/>
                            <a:pt x="29253" y="675868"/>
                            <a:pt x="0" y="469511"/>
                          </a:cubicBezTo>
                          <a:cubicBezTo>
                            <a:pt x="-29253" y="263155"/>
                            <a:pt x="2094" y="162377"/>
                            <a:pt x="0" y="0"/>
                          </a:cubicBezTo>
                          <a:close/>
                        </a:path>
                        <a:path w="7905361" h="958186" stroke="0" extrusionOk="0">
                          <a:moveTo>
                            <a:pt x="0" y="0"/>
                          </a:moveTo>
                          <a:cubicBezTo>
                            <a:pt x="195146" y="-3309"/>
                            <a:pt x="314286" y="31324"/>
                            <a:pt x="485615" y="0"/>
                          </a:cubicBezTo>
                          <a:cubicBezTo>
                            <a:pt x="656945" y="-31324"/>
                            <a:pt x="711900" y="34164"/>
                            <a:pt x="813123" y="0"/>
                          </a:cubicBezTo>
                          <a:cubicBezTo>
                            <a:pt x="914346" y="-34164"/>
                            <a:pt x="1260117" y="52638"/>
                            <a:pt x="1535899" y="0"/>
                          </a:cubicBezTo>
                          <a:cubicBezTo>
                            <a:pt x="1811681" y="-52638"/>
                            <a:pt x="1876791" y="25708"/>
                            <a:pt x="2021514" y="0"/>
                          </a:cubicBezTo>
                          <a:cubicBezTo>
                            <a:pt x="2166238" y="-25708"/>
                            <a:pt x="2386487" y="41117"/>
                            <a:pt x="2507129" y="0"/>
                          </a:cubicBezTo>
                          <a:cubicBezTo>
                            <a:pt x="2627772" y="-41117"/>
                            <a:pt x="2873313" y="52192"/>
                            <a:pt x="3229905" y="0"/>
                          </a:cubicBezTo>
                          <a:cubicBezTo>
                            <a:pt x="3586497" y="-52192"/>
                            <a:pt x="3537537" y="39178"/>
                            <a:pt x="3636466" y="0"/>
                          </a:cubicBezTo>
                          <a:cubicBezTo>
                            <a:pt x="3735395" y="-39178"/>
                            <a:pt x="4138823" y="69723"/>
                            <a:pt x="4359242" y="0"/>
                          </a:cubicBezTo>
                          <a:cubicBezTo>
                            <a:pt x="4579661" y="-69723"/>
                            <a:pt x="4735510" y="47438"/>
                            <a:pt x="5082018" y="0"/>
                          </a:cubicBezTo>
                          <a:cubicBezTo>
                            <a:pt x="5428526" y="-47438"/>
                            <a:pt x="5400136" y="12923"/>
                            <a:pt x="5646686" y="0"/>
                          </a:cubicBezTo>
                          <a:cubicBezTo>
                            <a:pt x="5893236" y="-12923"/>
                            <a:pt x="6196350" y="68306"/>
                            <a:pt x="6369462" y="0"/>
                          </a:cubicBezTo>
                          <a:cubicBezTo>
                            <a:pt x="6542574" y="-68306"/>
                            <a:pt x="6641544" y="56760"/>
                            <a:pt x="6855077" y="0"/>
                          </a:cubicBezTo>
                          <a:cubicBezTo>
                            <a:pt x="7068611" y="-56760"/>
                            <a:pt x="7120901" y="42335"/>
                            <a:pt x="7340692" y="0"/>
                          </a:cubicBezTo>
                          <a:cubicBezTo>
                            <a:pt x="7560483" y="-42335"/>
                            <a:pt x="7647488" y="33947"/>
                            <a:pt x="7905361" y="0"/>
                          </a:cubicBezTo>
                          <a:cubicBezTo>
                            <a:pt x="7916738" y="197304"/>
                            <a:pt x="7874309" y="262578"/>
                            <a:pt x="7905361" y="469511"/>
                          </a:cubicBezTo>
                          <a:cubicBezTo>
                            <a:pt x="7936413" y="676444"/>
                            <a:pt x="7879438" y="749675"/>
                            <a:pt x="7905361" y="958186"/>
                          </a:cubicBezTo>
                          <a:cubicBezTo>
                            <a:pt x="7710688" y="976060"/>
                            <a:pt x="7447645" y="936942"/>
                            <a:pt x="7261639" y="958186"/>
                          </a:cubicBezTo>
                          <a:cubicBezTo>
                            <a:pt x="7075633" y="979430"/>
                            <a:pt x="6903491" y="928487"/>
                            <a:pt x="6696970" y="958186"/>
                          </a:cubicBezTo>
                          <a:cubicBezTo>
                            <a:pt x="6490449" y="987885"/>
                            <a:pt x="6442109" y="952683"/>
                            <a:pt x="6369462" y="958186"/>
                          </a:cubicBezTo>
                          <a:cubicBezTo>
                            <a:pt x="6296815" y="963689"/>
                            <a:pt x="6120838" y="927574"/>
                            <a:pt x="5962901" y="958186"/>
                          </a:cubicBezTo>
                          <a:cubicBezTo>
                            <a:pt x="5804964" y="988798"/>
                            <a:pt x="5518124" y="924416"/>
                            <a:pt x="5240125" y="958186"/>
                          </a:cubicBezTo>
                          <a:cubicBezTo>
                            <a:pt x="4962126" y="991956"/>
                            <a:pt x="4847282" y="937312"/>
                            <a:pt x="4675456" y="958186"/>
                          </a:cubicBezTo>
                          <a:cubicBezTo>
                            <a:pt x="4503630" y="979060"/>
                            <a:pt x="4431608" y="913054"/>
                            <a:pt x="4268895" y="958186"/>
                          </a:cubicBezTo>
                          <a:cubicBezTo>
                            <a:pt x="4106182" y="1003318"/>
                            <a:pt x="3819325" y="938918"/>
                            <a:pt x="3704226" y="958186"/>
                          </a:cubicBezTo>
                          <a:cubicBezTo>
                            <a:pt x="3589127" y="977454"/>
                            <a:pt x="3474120" y="953470"/>
                            <a:pt x="3376718" y="958186"/>
                          </a:cubicBezTo>
                          <a:cubicBezTo>
                            <a:pt x="3279316" y="962902"/>
                            <a:pt x="3193828" y="919543"/>
                            <a:pt x="3049211" y="958186"/>
                          </a:cubicBezTo>
                          <a:cubicBezTo>
                            <a:pt x="2904594" y="996829"/>
                            <a:pt x="2721709" y="934438"/>
                            <a:pt x="2484542" y="958186"/>
                          </a:cubicBezTo>
                          <a:cubicBezTo>
                            <a:pt x="2247375" y="981934"/>
                            <a:pt x="2271705" y="917707"/>
                            <a:pt x="2077981" y="958186"/>
                          </a:cubicBezTo>
                          <a:cubicBezTo>
                            <a:pt x="1884257" y="998665"/>
                            <a:pt x="1576163" y="898563"/>
                            <a:pt x="1434258" y="958186"/>
                          </a:cubicBezTo>
                          <a:cubicBezTo>
                            <a:pt x="1292353" y="1017809"/>
                            <a:pt x="1169112" y="948043"/>
                            <a:pt x="1027697" y="958186"/>
                          </a:cubicBezTo>
                          <a:cubicBezTo>
                            <a:pt x="886282" y="968329"/>
                            <a:pt x="234394" y="867165"/>
                            <a:pt x="0" y="958186"/>
                          </a:cubicBezTo>
                          <a:cubicBezTo>
                            <a:pt x="-42404" y="755650"/>
                            <a:pt x="11586" y="634190"/>
                            <a:pt x="0" y="507839"/>
                          </a:cubicBezTo>
                          <a:cubicBezTo>
                            <a:pt x="-11586" y="381488"/>
                            <a:pt x="36810" y="12677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>
              <a:softEdge rad="25400"/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sr-Latn-R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V</a:t>
              </a:r>
              <a:r>
                <a:rPr lang="en-GB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eliki</a:t>
              </a:r>
              <a:r>
                <a:rPr lang="en-GB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 socio</a:t>
              </a:r>
              <a:r>
                <a:rPr lang="sr-Latn-R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-</a:t>
              </a:r>
              <a:r>
                <a:rPr lang="en-GB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ekonomski</a:t>
              </a:r>
              <a:r>
                <a:rPr lang="en-GB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 </a:t>
              </a:r>
              <a:r>
                <a:rPr lang="en-GB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značaj</a:t>
              </a:r>
              <a:endParaRPr lang="sr-Latn-R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  <a:p>
              <a:pPr algn="just"/>
              <a:r>
                <a:rPr lang="sr-Latn-R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Visoki direktni i indirektni troškovi</a:t>
              </a:r>
              <a:endPara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EAF287C0-27AF-4FDD-9748-E7D96BB9BAFD}"/>
                </a:ext>
              </a:extLst>
            </p:cNvPr>
            <p:cNvSpPr/>
            <p:nvPr/>
          </p:nvSpPr>
          <p:spPr>
            <a:xfrm>
              <a:off x="171980" y="4997245"/>
              <a:ext cx="842523" cy="543747"/>
            </a:xfrm>
            <a:prstGeom prst="hexagon">
              <a:avLst/>
            </a:prstGeom>
            <a:solidFill>
              <a:schemeClr val="bg2">
                <a:alpha val="25000"/>
              </a:schemeClr>
            </a:solidFill>
            <a:ln w="25400">
              <a:solidFill>
                <a:srgbClr val="FF7C8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060704"/>
                        <a:gd name="connsiteY0" fmla="*/ 457200 h 914400"/>
                        <a:gd name="connsiteX1" fmla="*/ 228600 w 1060704"/>
                        <a:gd name="connsiteY1" fmla="*/ 0 h 914400"/>
                        <a:gd name="connsiteX2" fmla="*/ 832104 w 1060704"/>
                        <a:gd name="connsiteY2" fmla="*/ 0 h 914400"/>
                        <a:gd name="connsiteX3" fmla="*/ 1060704 w 1060704"/>
                        <a:gd name="connsiteY3" fmla="*/ 457200 h 914400"/>
                        <a:gd name="connsiteX4" fmla="*/ 832104 w 1060704"/>
                        <a:gd name="connsiteY4" fmla="*/ 914400 h 914400"/>
                        <a:gd name="connsiteX5" fmla="*/ 228600 w 1060704"/>
                        <a:gd name="connsiteY5" fmla="*/ 914400 h 914400"/>
                        <a:gd name="connsiteX6" fmla="*/ 0 w 1060704"/>
                        <a:gd name="connsiteY6" fmla="*/ 457200 h 914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60704" h="914400" fill="none" extrusionOk="0">
                          <a:moveTo>
                            <a:pt x="0" y="457200"/>
                          </a:moveTo>
                          <a:cubicBezTo>
                            <a:pt x="50954" y="347200"/>
                            <a:pt x="147624" y="186087"/>
                            <a:pt x="228600" y="0"/>
                          </a:cubicBezTo>
                          <a:cubicBezTo>
                            <a:pt x="529618" y="-21957"/>
                            <a:pt x="690683" y="-20657"/>
                            <a:pt x="832104" y="0"/>
                          </a:cubicBezTo>
                          <a:cubicBezTo>
                            <a:pt x="883040" y="136886"/>
                            <a:pt x="1004302" y="364473"/>
                            <a:pt x="1060704" y="457200"/>
                          </a:cubicBezTo>
                          <a:cubicBezTo>
                            <a:pt x="1010905" y="567842"/>
                            <a:pt x="906588" y="792748"/>
                            <a:pt x="832104" y="914400"/>
                          </a:cubicBezTo>
                          <a:cubicBezTo>
                            <a:pt x="628773" y="915822"/>
                            <a:pt x="451528" y="910589"/>
                            <a:pt x="228600" y="914400"/>
                          </a:cubicBezTo>
                          <a:cubicBezTo>
                            <a:pt x="122234" y="695024"/>
                            <a:pt x="105251" y="679726"/>
                            <a:pt x="0" y="457200"/>
                          </a:cubicBezTo>
                          <a:close/>
                        </a:path>
                        <a:path w="1060704" h="914400" stroke="0" extrusionOk="0">
                          <a:moveTo>
                            <a:pt x="0" y="457200"/>
                          </a:moveTo>
                          <a:cubicBezTo>
                            <a:pt x="77992" y="282798"/>
                            <a:pt x="128659" y="193581"/>
                            <a:pt x="228600" y="0"/>
                          </a:cubicBezTo>
                          <a:cubicBezTo>
                            <a:pt x="391000" y="-17937"/>
                            <a:pt x="662883" y="18030"/>
                            <a:pt x="832104" y="0"/>
                          </a:cubicBezTo>
                          <a:cubicBezTo>
                            <a:pt x="939509" y="212644"/>
                            <a:pt x="1008720" y="318889"/>
                            <a:pt x="1060704" y="457200"/>
                          </a:cubicBezTo>
                          <a:cubicBezTo>
                            <a:pt x="1016059" y="563631"/>
                            <a:pt x="959293" y="694356"/>
                            <a:pt x="832104" y="914400"/>
                          </a:cubicBezTo>
                          <a:cubicBezTo>
                            <a:pt x="564202" y="928132"/>
                            <a:pt x="393264" y="925542"/>
                            <a:pt x="228600" y="914400"/>
                          </a:cubicBezTo>
                          <a:cubicBezTo>
                            <a:pt x="131940" y="753765"/>
                            <a:pt x="36266" y="576673"/>
                            <a:pt x="0" y="4572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solidFill>
                  <a:srgbClr val="FF7C80"/>
                </a:solidFill>
              </a:endParaRPr>
            </a:p>
          </p:txBody>
        </p:sp>
        <p:pic>
          <p:nvPicPr>
            <p:cNvPr id="62" name="Graphic 61" descr="Group of people outline">
              <a:extLst>
                <a:ext uri="{FF2B5EF4-FFF2-40B4-BE49-F238E27FC236}">
                  <a16:creationId xmlns:a16="http://schemas.microsoft.com/office/drawing/2014/main" id="{E86CFD05-A26F-4E82-B0D9-6296ABDB8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51520" y="5009013"/>
              <a:ext cx="633785" cy="478781"/>
            </a:xfrm>
            <a:prstGeom prst="rect">
              <a:avLst/>
            </a:prstGeom>
          </p:spPr>
        </p:pic>
      </p:grpSp>
      <p:sp>
        <p:nvSpPr>
          <p:cNvPr id="42" name="Google Shape;104;p1">
            <a:extLst>
              <a:ext uri="{FF2B5EF4-FFF2-40B4-BE49-F238E27FC236}">
                <a16:creationId xmlns:a16="http://schemas.microsoft.com/office/drawing/2014/main" id="{5B5EE86F-E1B0-4D36-BEFF-050BA63143EE}"/>
              </a:ext>
            </a:extLst>
          </p:cNvPr>
          <p:cNvSpPr txBox="1"/>
          <p:nvPr/>
        </p:nvSpPr>
        <p:spPr>
          <a:xfrm>
            <a:off x="519615" y="6360352"/>
            <a:ext cx="5120099" cy="4616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  <a:buClr>
                <a:srgbClr val="A3E0FF"/>
              </a:buClr>
              <a:buSzPts val="1800"/>
              <a:buFont typeface="Teko"/>
              <a:buNone/>
            </a:pPr>
            <a:r>
              <a:rPr lang="sr-Latn-RS" sz="1200" b="1" dirty="0">
                <a:solidFill>
                  <a:srgbClr val="00FFFF"/>
                </a:solidFill>
                <a:latin typeface="Century Gothic" panose="020B0502020202020204" pitchFamily="34" charset="0"/>
                <a:ea typeface="Teko"/>
                <a:cs typeface="GothicE" panose="00000400000000000000" pitchFamily="2" charset="0"/>
                <a:sym typeface="Teko"/>
              </a:rPr>
              <a:t>Fond za nauku Republike Srbije</a:t>
            </a:r>
            <a:endParaRPr lang="en-GB" sz="1200" b="1" dirty="0">
              <a:solidFill>
                <a:srgbClr val="00FFFF"/>
              </a:solidFill>
              <a:latin typeface="Century Gothic" panose="020B0502020202020204" pitchFamily="34" charset="0"/>
              <a:sym typeface="Teko"/>
            </a:endParaRPr>
          </a:p>
          <a:p>
            <a:pPr algn="just" defTabSz="457200" fontAlgn="auto">
              <a:spcBef>
                <a:spcPts val="0"/>
              </a:spcBef>
              <a:spcAft>
                <a:spcPts val="0"/>
              </a:spcAft>
              <a:buClr>
                <a:srgbClr val="A3E0FF"/>
              </a:buClr>
              <a:buSzPts val="1800"/>
              <a:buFont typeface="Teko"/>
              <a:buNone/>
            </a:pPr>
            <a:r>
              <a:rPr lang="en-GB" sz="1200" b="1" dirty="0">
                <a:solidFill>
                  <a:srgbClr val="FFFF00"/>
                </a:solidFill>
                <a:latin typeface="Century Gothic" panose="020B0502020202020204" pitchFamily="34" charset="0"/>
                <a:sym typeface="Teko"/>
              </a:rPr>
              <a:t>Program </a:t>
            </a:r>
            <a:r>
              <a:rPr lang="sr-Latn-RS" sz="1200" b="1" dirty="0">
                <a:solidFill>
                  <a:srgbClr val="FFFF00"/>
                </a:solidFill>
                <a:latin typeface="Century Gothic" panose="020B0502020202020204" pitchFamily="34" charset="0"/>
                <a:cs typeface="GothicE" panose="00000400000000000000" pitchFamily="2" charset="0"/>
                <a:sym typeface="Teko"/>
              </a:rPr>
              <a:t>za izvrsne projekte mladih istraživača</a:t>
            </a:r>
            <a:endParaRPr lang="en-GB" sz="1200" b="1" dirty="0">
              <a:solidFill>
                <a:srgbClr val="FFFF00"/>
              </a:solidFill>
              <a:latin typeface="Century Gothic" panose="020B0502020202020204" pitchFamily="34" charset="0"/>
              <a:ea typeface="Teko"/>
              <a:cs typeface="GothicE" panose="00000400000000000000" pitchFamily="2" charset="0"/>
              <a:sym typeface="Teko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1C7AA58-8506-4EE5-B0D3-4008B523F2BB}"/>
              </a:ext>
            </a:extLst>
          </p:cNvPr>
          <p:cNvSpPr txBox="1"/>
          <p:nvPr/>
        </p:nvSpPr>
        <p:spPr>
          <a:xfrm>
            <a:off x="5516107" y="6466287"/>
            <a:ext cx="33179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  <a:buClr>
                <a:srgbClr val="A3E0FF"/>
              </a:buClr>
              <a:buSzPts val="1800"/>
            </a:pPr>
            <a:r>
              <a:rPr lang="sr-Latn-RS" sz="1200" b="1" dirty="0">
                <a:solidFill>
                  <a:srgbClr val="FFFF00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11. a</a:t>
            </a:r>
            <a:r>
              <a:rPr lang="en-GB" sz="1200" b="1" dirty="0" err="1">
                <a:solidFill>
                  <a:srgbClr val="FFFF00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pril</a:t>
            </a:r>
            <a:r>
              <a:rPr lang="en-GB" sz="1200" b="1" dirty="0">
                <a:solidFill>
                  <a:srgbClr val="FFFF00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, </a:t>
            </a:r>
            <a:r>
              <a:rPr lang="en-GB" sz="1200" b="1" dirty="0" err="1">
                <a:solidFill>
                  <a:srgbClr val="00FFFF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Svetski</a:t>
            </a:r>
            <a:r>
              <a:rPr lang="en-GB" sz="1200" b="1" dirty="0">
                <a:solidFill>
                  <a:srgbClr val="00FFFF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 dan </a:t>
            </a:r>
            <a:r>
              <a:rPr lang="en-GB" sz="1200" b="1" dirty="0" err="1">
                <a:solidFill>
                  <a:srgbClr val="00FFFF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Parkinsonove</a:t>
            </a:r>
            <a:r>
              <a:rPr lang="en-GB" sz="1200" b="1" dirty="0">
                <a:solidFill>
                  <a:srgbClr val="00FFFF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 </a:t>
            </a:r>
            <a:r>
              <a:rPr lang="en-GB" sz="1200" b="1" dirty="0" err="1">
                <a:solidFill>
                  <a:srgbClr val="00FFFF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bolesti</a:t>
            </a:r>
            <a:endParaRPr lang="en-GB" sz="1200" b="1" dirty="0">
              <a:solidFill>
                <a:srgbClr val="00FFFF"/>
              </a:solidFill>
              <a:latin typeface="Century Gothic" panose="020B0502020202020204" pitchFamily="34" charset="0"/>
              <a:cs typeface="Gothic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6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1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301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301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301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301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258974-AB15-413D-8ACE-494417DDB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19" y="0"/>
            <a:ext cx="9136780" cy="685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310F1E-90B6-41FA-9660-71977604D910}"/>
              </a:ext>
            </a:extLst>
          </p:cNvPr>
          <p:cNvSpPr/>
          <p:nvPr/>
        </p:nvSpPr>
        <p:spPr>
          <a:xfrm>
            <a:off x="10443" y="12211"/>
            <a:ext cx="9123113" cy="6858000"/>
          </a:xfrm>
          <a:prstGeom prst="rect">
            <a:avLst/>
          </a:prstGeom>
          <a:solidFill>
            <a:schemeClr val="bg2">
              <a:lumMod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r-Latn-RS" dirty="0"/>
          </a:p>
        </p:txBody>
      </p:sp>
      <p:sp>
        <p:nvSpPr>
          <p:cNvPr id="8" name="Double Wave 7">
            <a:extLst>
              <a:ext uri="{FF2B5EF4-FFF2-40B4-BE49-F238E27FC236}">
                <a16:creationId xmlns:a16="http://schemas.microsoft.com/office/drawing/2014/main" id="{B3021381-883F-40F6-A07B-C222A1B19B7F}"/>
              </a:ext>
            </a:extLst>
          </p:cNvPr>
          <p:cNvSpPr/>
          <p:nvPr/>
        </p:nvSpPr>
        <p:spPr>
          <a:xfrm>
            <a:off x="-167810" y="66145"/>
            <a:ext cx="8465018" cy="857738"/>
          </a:xfrm>
          <a:custGeom>
            <a:avLst/>
            <a:gdLst>
              <a:gd name="connsiteX0" fmla="*/ 0 w 8465018"/>
              <a:gd name="connsiteY0" fmla="*/ 53609 h 857738"/>
              <a:gd name="connsiteX1" fmla="*/ 4177656 w 8465018"/>
              <a:gd name="connsiteY1" fmla="*/ 53609 h 857738"/>
              <a:gd name="connsiteX2" fmla="*/ 8355311 w 8465018"/>
              <a:gd name="connsiteY2" fmla="*/ 53609 h 857738"/>
              <a:gd name="connsiteX3" fmla="*/ 8406873 w 8465018"/>
              <a:gd name="connsiteY3" fmla="*/ 406353 h 857738"/>
              <a:gd name="connsiteX4" fmla="*/ 8465018 w 8465018"/>
              <a:gd name="connsiteY4" fmla="*/ 804129 h 857738"/>
              <a:gd name="connsiteX5" fmla="*/ 4287362 w 8465018"/>
              <a:gd name="connsiteY5" fmla="*/ 804129 h 857738"/>
              <a:gd name="connsiteX6" fmla="*/ 109707 w 8465018"/>
              <a:gd name="connsiteY6" fmla="*/ 804129 h 857738"/>
              <a:gd name="connsiteX7" fmla="*/ 55951 w 8465018"/>
              <a:gd name="connsiteY7" fmla="*/ 436374 h 857738"/>
              <a:gd name="connsiteX8" fmla="*/ 0 w 8465018"/>
              <a:gd name="connsiteY8" fmla="*/ 53609 h 85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018" h="857738" fill="none" extrusionOk="0">
                <a:moveTo>
                  <a:pt x="0" y="53609"/>
                </a:moveTo>
                <a:cubicBezTo>
                  <a:pt x="1221538" y="-152747"/>
                  <a:pt x="3037154" y="438434"/>
                  <a:pt x="4177656" y="53609"/>
                </a:cubicBezTo>
                <a:cubicBezTo>
                  <a:pt x="5769158" y="171070"/>
                  <a:pt x="6978518" y="395520"/>
                  <a:pt x="8355311" y="53609"/>
                </a:cubicBezTo>
                <a:cubicBezTo>
                  <a:pt x="8396497" y="155195"/>
                  <a:pt x="8379273" y="308232"/>
                  <a:pt x="8406873" y="406353"/>
                </a:cubicBezTo>
                <a:cubicBezTo>
                  <a:pt x="8434473" y="504474"/>
                  <a:pt x="8407411" y="625470"/>
                  <a:pt x="8465018" y="804129"/>
                </a:cubicBezTo>
                <a:cubicBezTo>
                  <a:pt x="6795567" y="1028295"/>
                  <a:pt x="5424592" y="449267"/>
                  <a:pt x="4287362" y="804129"/>
                </a:cubicBezTo>
                <a:cubicBezTo>
                  <a:pt x="2646493" y="965198"/>
                  <a:pt x="1444524" y="507744"/>
                  <a:pt x="109707" y="804129"/>
                </a:cubicBezTo>
                <a:cubicBezTo>
                  <a:pt x="83724" y="630429"/>
                  <a:pt x="98101" y="598005"/>
                  <a:pt x="55951" y="436374"/>
                </a:cubicBezTo>
                <a:cubicBezTo>
                  <a:pt x="13801" y="274744"/>
                  <a:pt x="24462" y="173803"/>
                  <a:pt x="0" y="53609"/>
                </a:cubicBezTo>
                <a:close/>
              </a:path>
              <a:path w="8465018" h="857738" stroke="0" extrusionOk="0">
                <a:moveTo>
                  <a:pt x="0" y="53609"/>
                </a:moveTo>
                <a:cubicBezTo>
                  <a:pt x="1181544" y="-255241"/>
                  <a:pt x="2599355" y="302019"/>
                  <a:pt x="4177656" y="53609"/>
                </a:cubicBezTo>
                <a:cubicBezTo>
                  <a:pt x="5717276" y="-94126"/>
                  <a:pt x="6721485" y="239976"/>
                  <a:pt x="8355311" y="53609"/>
                </a:cubicBezTo>
                <a:cubicBezTo>
                  <a:pt x="8400712" y="174309"/>
                  <a:pt x="8380053" y="355318"/>
                  <a:pt x="8412359" y="443879"/>
                </a:cubicBezTo>
                <a:cubicBezTo>
                  <a:pt x="8444664" y="532440"/>
                  <a:pt x="8434821" y="644058"/>
                  <a:pt x="8465018" y="804129"/>
                </a:cubicBezTo>
                <a:cubicBezTo>
                  <a:pt x="7407369" y="1022555"/>
                  <a:pt x="5744510" y="492495"/>
                  <a:pt x="4287362" y="804129"/>
                </a:cubicBezTo>
                <a:cubicBezTo>
                  <a:pt x="2605875" y="938579"/>
                  <a:pt x="1265809" y="848050"/>
                  <a:pt x="109707" y="804129"/>
                </a:cubicBezTo>
                <a:cubicBezTo>
                  <a:pt x="72874" y="702900"/>
                  <a:pt x="111562" y="573732"/>
                  <a:pt x="57048" y="443879"/>
                </a:cubicBezTo>
                <a:cubicBezTo>
                  <a:pt x="2534" y="314026"/>
                  <a:pt x="42616" y="201046"/>
                  <a:pt x="0" y="53609"/>
                </a:cubicBezTo>
                <a:close/>
              </a:path>
            </a:pathLst>
          </a:custGeom>
          <a:gradFill flip="none" rotWithShape="1">
            <a:gsLst>
              <a:gs pos="93000">
                <a:schemeClr val="accent2">
                  <a:lumMod val="75000"/>
                  <a:alpha val="39000"/>
                </a:schemeClr>
              </a:gs>
              <a:gs pos="18000">
                <a:schemeClr val="accent2">
                  <a:lumMod val="50000"/>
                  <a:alpha val="0"/>
                </a:schemeClr>
              </a:gs>
              <a:gs pos="47000">
                <a:schemeClr val="accent2">
                  <a:lumMod val="75000"/>
                  <a:alpha val="54000"/>
                </a:schemeClr>
              </a:gs>
              <a:gs pos="95000">
                <a:schemeClr val="accent6">
                  <a:lumMod val="75000"/>
                  <a:alpha val="0"/>
                </a:schemeClr>
              </a:gs>
              <a:gs pos="97000">
                <a:srgbClr val="274ABB">
                  <a:alpha val="0"/>
                </a:srgbClr>
              </a:gs>
            </a:gsLst>
            <a:lin ang="5400000" scaled="1"/>
            <a:tileRect/>
          </a:gra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doubleWave">
                    <a:avLst>
                      <a:gd name="adj1" fmla="val 6250"/>
                      <a:gd name="adj2" fmla="val 64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600" b="1" spc="300" dirty="0">
                <a:solidFill>
                  <a:srgbClr val="FFFF00"/>
                </a:solidFill>
                <a:latin typeface="Century Gothic" panose="020B0502020202020204" pitchFamily="34" charset="0"/>
              </a:rPr>
              <a:t>ŠTA ZNAMO O PARKINSONOVOJ BOLESTI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CC2700-58F2-4310-A35D-1307E2111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5863" y="-5629"/>
            <a:ext cx="1205628" cy="8213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F64C4A-3D4F-4B94-A389-69AFFEDFE264}"/>
              </a:ext>
            </a:extLst>
          </p:cNvPr>
          <p:cNvCxnSpPr>
            <a:cxnSpLocks/>
          </p:cNvCxnSpPr>
          <p:nvPr/>
        </p:nvCxnSpPr>
        <p:spPr>
          <a:xfrm flipV="1">
            <a:off x="179512" y="790775"/>
            <a:ext cx="7632848" cy="24897"/>
          </a:xfrm>
          <a:prstGeom prst="line">
            <a:avLst/>
          </a:prstGeom>
          <a:ln w="889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oogle Shape;101;p1">
            <a:extLst>
              <a:ext uri="{FF2B5EF4-FFF2-40B4-BE49-F238E27FC236}">
                <a16:creationId xmlns:a16="http://schemas.microsoft.com/office/drawing/2014/main" id="{12889E88-B656-4DEB-B85C-8111D38A152A}"/>
              </a:ext>
            </a:extLst>
          </p:cNvPr>
          <p:cNvGrpSpPr/>
          <p:nvPr/>
        </p:nvGrpSpPr>
        <p:grpSpPr>
          <a:xfrm>
            <a:off x="34823" y="6349018"/>
            <a:ext cx="9136781" cy="537145"/>
            <a:chOff x="0" y="6324601"/>
            <a:chExt cx="9144000" cy="533400"/>
          </a:xfrm>
          <a:solidFill>
            <a:schemeClr val="bg1">
              <a:lumMod val="50000"/>
            </a:schemeClr>
          </a:solidFill>
        </p:grpSpPr>
        <p:grpSp>
          <p:nvGrpSpPr>
            <p:cNvPr id="12" name="Google Shape;102;p1">
              <a:extLst>
                <a:ext uri="{FF2B5EF4-FFF2-40B4-BE49-F238E27FC236}">
                  <a16:creationId xmlns:a16="http://schemas.microsoft.com/office/drawing/2014/main" id="{C2DA92EA-21DB-4716-8886-56048D98982B}"/>
                </a:ext>
              </a:extLst>
            </p:cNvPr>
            <p:cNvGrpSpPr/>
            <p:nvPr/>
          </p:nvGrpSpPr>
          <p:grpSpPr>
            <a:xfrm>
              <a:off x="0" y="6324601"/>
              <a:ext cx="9144000" cy="533400"/>
              <a:chOff x="0" y="6324271"/>
              <a:chExt cx="9143708" cy="533551"/>
            </a:xfrm>
            <a:grpFill/>
          </p:grpSpPr>
          <p:sp>
            <p:nvSpPr>
              <p:cNvPr id="14" name="Google Shape;103;p1">
                <a:extLst>
                  <a:ext uri="{FF2B5EF4-FFF2-40B4-BE49-F238E27FC236}">
                    <a16:creationId xmlns:a16="http://schemas.microsoft.com/office/drawing/2014/main" id="{AC3E6B03-8EDA-4011-BCFD-442E6C268F3C}"/>
                  </a:ext>
                </a:extLst>
              </p:cNvPr>
              <p:cNvSpPr txBox="1"/>
              <p:nvPr/>
            </p:nvSpPr>
            <p:spPr>
              <a:xfrm>
                <a:off x="0" y="6324271"/>
                <a:ext cx="9143708" cy="533551"/>
              </a:xfrm>
              <a:prstGeom prst="rect">
                <a:avLst/>
              </a:prstGeom>
              <a:grpFill/>
              <a:ln w="25400" cap="flat" cmpd="sng">
                <a:solidFill>
                  <a:srgbClr val="6D6D6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6" name="Google Shape;105;p1" descr="Fond za nauku">
                <a:extLst>
                  <a:ext uri="{FF2B5EF4-FFF2-40B4-BE49-F238E27FC236}">
                    <a16:creationId xmlns:a16="http://schemas.microsoft.com/office/drawing/2014/main" id="{CF022B48-E12B-4A66-BEB0-FAAECF6DF1B8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4286" t="15559" r="69139" b="15331"/>
              <a:stretch/>
            </p:blipFill>
            <p:spPr>
              <a:xfrm>
                <a:off x="4332" y="6355754"/>
                <a:ext cx="564606" cy="496957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sp>
          <p:nvSpPr>
            <p:cNvPr id="13" name="Google Shape;106;p1">
              <a:extLst>
                <a:ext uri="{FF2B5EF4-FFF2-40B4-BE49-F238E27FC236}">
                  <a16:creationId xmlns:a16="http://schemas.microsoft.com/office/drawing/2014/main" id="{16F0A713-8A02-4991-A418-D212EFFFECBB}"/>
                </a:ext>
              </a:extLst>
            </p:cNvPr>
            <p:cNvSpPr txBox="1"/>
            <p:nvPr/>
          </p:nvSpPr>
          <p:spPr>
            <a:xfrm>
              <a:off x="5994529" y="6395059"/>
              <a:ext cx="2416046" cy="36929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Pts val="2000"/>
                <a:buFont typeface="Teko"/>
                <a:buNone/>
              </a:pPr>
              <a:endParaRPr dirty="0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CD9B55-ABEF-4FD4-BF14-5E686E2FB4D0}"/>
              </a:ext>
            </a:extLst>
          </p:cNvPr>
          <p:cNvCxnSpPr>
            <a:cxnSpLocks/>
          </p:cNvCxnSpPr>
          <p:nvPr/>
        </p:nvCxnSpPr>
        <p:spPr>
          <a:xfrm>
            <a:off x="34824" y="6358433"/>
            <a:ext cx="9161364" cy="17244"/>
          </a:xfrm>
          <a:prstGeom prst="line">
            <a:avLst/>
          </a:prstGeom>
          <a:ln w="158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29872A43-E6E3-4C72-AADE-267623B489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0706" y="6345132"/>
            <a:ext cx="450900" cy="57656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A6BE05-345B-4DB3-868D-34A009A4D543}"/>
              </a:ext>
            </a:extLst>
          </p:cNvPr>
          <p:cNvCxnSpPr>
            <a:cxnSpLocks/>
          </p:cNvCxnSpPr>
          <p:nvPr/>
        </p:nvCxnSpPr>
        <p:spPr>
          <a:xfrm>
            <a:off x="991428" y="885087"/>
            <a:ext cx="0" cy="1341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35BE529-B7A8-4109-B9A9-15E27E8DBF73}"/>
              </a:ext>
            </a:extLst>
          </p:cNvPr>
          <p:cNvCxnSpPr>
            <a:cxnSpLocks/>
            <a:endCxn id="60" idx="0"/>
          </p:cNvCxnSpPr>
          <p:nvPr/>
        </p:nvCxnSpPr>
        <p:spPr>
          <a:xfrm>
            <a:off x="2339752" y="885087"/>
            <a:ext cx="11181" cy="1003425"/>
          </a:xfrm>
          <a:prstGeom prst="line">
            <a:avLst/>
          </a:prstGeom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9871E7-9234-43FF-AC2B-D761DE435D7A}"/>
              </a:ext>
            </a:extLst>
          </p:cNvPr>
          <p:cNvCxnSpPr>
            <a:cxnSpLocks/>
          </p:cNvCxnSpPr>
          <p:nvPr/>
        </p:nvCxnSpPr>
        <p:spPr>
          <a:xfrm>
            <a:off x="5189542" y="876100"/>
            <a:ext cx="9902" cy="1003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0E262C9-C9BB-4A4A-B9DA-C28B4139ED48}"/>
              </a:ext>
            </a:extLst>
          </p:cNvPr>
          <p:cNvCxnSpPr>
            <a:cxnSpLocks/>
          </p:cNvCxnSpPr>
          <p:nvPr/>
        </p:nvCxnSpPr>
        <p:spPr>
          <a:xfrm>
            <a:off x="3767595" y="885087"/>
            <a:ext cx="0" cy="324482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CA8132F-6283-477E-AA4D-A6CE1B600863}"/>
              </a:ext>
            </a:extLst>
          </p:cNvPr>
          <p:cNvCxnSpPr>
            <a:cxnSpLocks/>
          </p:cNvCxnSpPr>
          <p:nvPr/>
        </p:nvCxnSpPr>
        <p:spPr>
          <a:xfrm>
            <a:off x="6821574" y="815672"/>
            <a:ext cx="0" cy="599697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4DEBAD7-9BCD-4EAD-B948-6F88160E0DBB}"/>
              </a:ext>
            </a:extLst>
          </p:cNvPr>
          <p:cNvGrpSpPr/>
          <p:nvPr/>
        </p:nvGrpSpPr>
        <p:grpSpPr>
          <a:xfrm>
            <a:off x="603330" y="2243244"/>
            <a:ext cx="771702" cy="771702"/>
            <a:chOff x="-240576" y="2430303"/>
            <a:chExt cx="771702" cy="771702"/>
          </a:xfrm>
          <a:solidFill>
            <a:srgbClr val="FFCC66">
              <a:alpha val="75000"/>
            </a:srgbClr>
          </a:solidFill>
        </p:grpSpPr>
        <p:sp>
          <p:nvSpPr>
            <p:cNvPr id="42" name="Flowchart: Connector 41">
              <a:extLst>
                <a:ext uri="{FF2B5EF4-FFF2-40B4-BE49-F238E27FC236}">
                  <a16:creationId xmlns:a16="http://schemas.microsoft.com/office/drawing/2014/main" id="{773640EE-FB91-4054-B0BD-F9A02D375770}"/>
                </a:ext>
              </a:extLst>
            </p:cNvPr>
            <p:cNvSpPr/>
            <p:nvPr/>
          </p:nvSpPr>
          <p:spPr>
            <a:xfrm>
              <a:off x="-240576" y="2430303"/>
              <a:ext cx="771702" cy="771702"/>
            </a:xfrm>
            <a:prstGeom prst="flowChartConnector">
              <a:avLst/>
            </a:prstGeom>
            <a:grpFill/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pic>
          <p:nvPicPr>
            <p:cNvPr id="50" name="Graphic 49" descr="Lights On outline">
              <a:extLst>
                <a:ext uri="{FF2B5EF4-FFF2-40B4-BE49-F238E27FC236}">
                  <a16:creationId xmlns:a16="http://schemas.microsoft.com/office/drawing/2014/main" id="{0055E6D2-6166-4BFD-A487-9CA663852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150942" y="2519937"/>
              <a:ext cx="592434" cy="592434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2F79639-2401-43A9-8E9F-1DF743AA65AD}"/>
              </a:ext>
            </a:extLst>
          </p:cNvPr>
          <p:cNvGrpSpPr/>
          <p:nvPr/>
        </p:nvGrpSpPr>
        <p:grpSpPr>
          <a:xfrm>
            <a:off x="2000714" y="1888512"/>
            <a:ext cx="700438" cy="700438"/>
            <a:chOff x="-240576" y="2430303"/>
            <a:chExt cx="771702" cy="771702"/>
          </a:xfrm>
          <a:solidFill>
            <a:srgbClr val="FFCC66">
              <a:alpha val="75000"/>
            </a:srgbClr>
          </a:solidFill>
        </p:grpSpPr>
        <p:sp>
          <p:nvSpPr>
            <p:cNvPr id="60" name="Flowchart: Connector 59">
              <a:extLst>
                <a:ext uri="{FF2B5EF4-FFF2-40B4-BE49-F238E27FC236}">
                  <a16:creationId xmlns:a16="http://schemas.microsoft.com/office/drawing/2014/main" id="{E2986166-CAC3-481C-BF86-6C8FDD9809C7}"/>
                </a:ext>
              </a:extLst>
            </p:cNvPr>
            <p:cNvSpPr/>
            <p:nvPr/>
          </p:nvSpPr>
          <p:spPr>
            <a:xfrm>
              <a:off x="-240576" y="2430303"/>
              <a:ext cx="771702" cy="771702"/>
            </a:xfrm>
            <a:prstGeom prst="flowChartConnector">
              <a:avLst/>
            </a:prstGeom>
            <a:grpFill/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pic>
          <p:nvPicPr>
            <p:cNvPr id="61" name="Graphic 60" descr="Lights On outline">
              <a:extLst>
                <a:ext uri="{FF2B5EF4-FFF2-40B4-BE49-F238E27FC236}">
                  <a16:creationId xmlns:a16="http://schemas.microsoft.com/office/drawing/2014/main" id="{7CF43676-C39F-4167-8783-F85976C4D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150942" y="2519937"/>
              <a:ext cx="592434" cy="592434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16CF2E6-737F-433A-BA0B-E729842936F2}"/>
              </a:ext>
            </a:extLst>
          </p:cNvPr>
          <p:cNvGrpSpPr/>
          <p:nvPr/>
        </p:nvGrpSpPr>
        <p:grpSpPr>
          <a:xfrm>
            <a:off x="78768" y="3121589"/>
            <a:ext cx="3599191" cy="1356102"/>
            <a:chOff x="81931" y="3329540"/>
            <a:chExt cx="3599191" cy="135610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7D5E03F-87B8-47C4-AC90-EDCBE8660E4B}"/>
                </a:ext>
              </a:extLst>
            </p:cNvPr>
            <p:cNvSpPr txBox="1"/>
            <p:nvPr/>
          </p:nvSpPr>
          <p:spPr>
            <a:xfrm>
              <a:off x="829378" y="3329540"/>
              <a:ext cx="2009668" cy="349702"/>
            </a:xfrm>
            <a:prstGeom prst="rect">
              <a:avLst/>
            </a:prstGeom>
            <a:solidFill>
              <a:schemeClr val="bg1">
                <a:alpha val="27000"/>
              </a:schemeClr>
            </a:solidFill>
            <a:effectLst>
              <a:softEdge rad="38100"/>
            </a:effectLst>
          </p:spPr>
          <p:txBody>
            <a:bodyPr wrap="square" lIns="36000" tIns="36000" rIns="36000" bIns="36000">
              <a:spAutoFit/>
            </a:bodyPr>
            <a:lstStyle>
              <a:defPPr>
                <a:defRPr lang="ru-RU"/>
              </a:defPPr>
              <a:lvl1pPr marL="342900" indent="-342900" algn="just">
                <a:spcAft>
                  <a:spcPts val="600"/>
                </a:spcAft>
                <a:buFont typeface="Wingdings 2" panose="05020102010507070707" pitchFamily="18" charset="2"/>
                <a:buChar char="L"/>
                <a:defRPr>
                  <a:solidFill>
                    <a:srgbClr val="00FFFF"/>
                  </a:solidFill>
                  <a:latin typeface="Century Gothic" panose="020B0502020202020204" pitchFamily="34" charset="0"/>
                  <a:cs typeface="GothicE" panose="00000400000000000000" pitchFamily="2" charset="0"/>
                </a:defRPr>
              </a:lvl1pPr>
            </a:lstStyle>
            <a:p>
              <a:pPr marL="0" lvl="1" algn="ctr"/>
              <a:r>
                <a:rPr lang="sr-Latn-RS" b="1" spc="300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GothicE" panose="00000400000000000000" pitchFamily="2" charset="0"/>
                </a:rPr>
                <a:t>ETIOLOGIJA</a:t>
              </a:r>
              <a:endParaRPr lang="en-GB" b="1" spc="3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GothicE" panose="00000400000000000000" pitchFamily="2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F97F147-D33F-47DD-B78D-EF2F9D35D27C}"/>
                </a:ext>
              </a:extLst>
            </p:cNvPr>
            <p:cNvSpPr txBox="1"/>
            <p:nvPr/>
          </p:nvSpPr>
          <p:spPr>
            <a:xfrm>
              <a:off x="81931" y="3654591"/>
              <a:ext cx="3599191" cy="1031051"/>
            </a:xfrm>
            <a:prstGeom prst="rect">
              <a:avLst/>
            </a:prstGeom>
            <a:solidFill>
              <a:schemeClr val="bg2">
                <a:lumMod val="50000"/>
                <a:alpha val="90000"/>
              </a:schemeClr>
            </a:solidFill>
            <a:ln w="57150">
              <a:solidFill>
                <a:srgbClr val="FFC000"/>
              </a:solidFill>
            </a:ln>
            <a:effectLst>
              <a:softEdge rad="406400"/>
            </a:effectLst>
          </p:spPr>
          <p:txBody>
            <a:bodyPr wrap="square">
              <a:spAutoFit/>
            </a:bodyPr>
            <a:lstStyle/>
            <a:p>
              <a:pPr marL="342900" indent="-342900">
                <a:spcAft>
                  <a:spcPts val="600"/>
                </a:spcAft>
                <a:buClr>
                  <a:schemeClr val="tx1">
                    <a:lumMod val="50000"/>
                  </a:schemeClr>
                </a:buClr>
                <a:buFont typeface="Wingdings 2" panose="05020102010507070707" pitchFamily="18" charset="2"/>
                <a:buChar char=""/>
              </a:pPr>
              <a:r>
                <a:rPr lang="sr-Latn-RS" b="1" dirty="0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nerazjašnjena u potpunosti</a:t>
              </a:r>
            </a:p>
            <a:p>
              <a:pPr marL="342900" indent="-342900">
                <a:spcAft>
                  <a:spcPts val="600"/>
                </a:spcAft>
                <a:buClr>
                  <a:schemeClr val="tx1">
                    <a:lumMod val="50000"/>
                  </a:schemeClr>
                </a:buClr>
                <a:buFont typeface="Wingdings 2" panose="05020102010507070707" pitchFamily="18" charset="2"/>
                <a:buChar char=""/>
              </a:pPr>
              <a:r>
                <a:rPr lang="sr-Latn-RS" b="1" dirty="0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Interakcija genetičkih i faktora sredine</a:t>
              </a:r>
              <a:endParaRPr lang="sr-Latn-RS" sz="2000" b="1" dirty="0">
                <a:solidFill>
                  <a:schemeClr val="bg1"/>
                </a:solidFill>
                <a:latin typeface="Century Gothic" panose="020B0502020202020204" pitchFamily="34" charset="0"/>
                <a:cs typeface="GothicE" panose="00000400000000000000" pitchFamily="2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3C32C4B-D234-4D8A-9723-8B4066CB19B5}"/>
              </a:ext>
            </a:extLst>
          </p:cNvPr>
          <p:cNvGrpSpPr/>
          <p:nvPr/>
        </p:nvGrpSpPr>
        <p:grpSpPr>
          <a:xfrm>
            <a:off x="321241" y="4782500"/>
            <a:ext cx="8216872" cy="1451339"/>
            <a:chOff x="321241" y="4782500"/>
            <a:chExt cx="8216872" cy="145133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FBDF22E-4F8F-48BC-A05B-D8F183B36C4B}"/>
                </a:ext>
              </a:extLst>
            </p:cNvPr>
            <p:cNvSpPr txBox="1"/>
            <p:nvPr/>
          </p:nvSpPr>
          <p:spPr>
            <a:xfrm>
              <a:off x="1375032" y="4782500"/>
              <a:ext cx="2476888" cy="369332"/>
            </a:xfrm>
            <a:prstGeom prst="rect">
              <a:avLst/>
            </a:prstGeom>
            <a:solidFill>
              <a:schemeClr val="bg1">
                <a:alpha val="27000"/>
              </a:schemeClr>
            </a:solidFill>
            <a:effectLst>
              <a:softEdge rad="38100"/>
            </a:effectLst>
          </p:spPr>
          <p:txBody>
            <a:bodyPr wrap="square" lIns="36000" rIns="36000">
              <a:spAutoFit/>
            </a:bodyPr>
            <a:lstStyle>
              <a:defPPr>
                <a:defRPr lang="ru-RU"/>
              </a:defPPr>
              <a:lvl1pPr marL="342900" indent="-342900" algn="just">
                <a:spcAft>
                  <a:spcPts val="600"/>
                </a:spcAft>
                <a:buFont typeface="Wingdings 2" panose="05020102010507070707" pitchFamily="18" charset="2"/>
                <a:buChar char="L"/>
                <a:defRPr>
                  <a:solidFill>
                    <a:srgbClr val="00FFFF"/>
                  </a:solidFill>
                  <a:latin typeface="Century Gothic" panose="020B0502020202020204" pitchFamily="34" charset="0"/>
                  <a:cs typeface="GothicE" panose="00000400000000000000" pitchFamily="2" charset="0"/>
                </a:defRPr>
              </a:lvl1pPr>
              <a:lvl2pPr marL="0" lvl="1">
                <a:defRPr b="1" spc="30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GothicE" panose="00000400000000000000" pitchFamily="2" charset="0"/>
                </a:defRPr>
              </a:lvl2pPr>
            </a:lstStyle>
            <a:p>
              <a:pPr lvl="1" algn="ctr"/>
              <a:r>
                <a:rPr lang="sr-Latn-RS" dirty="0"/>
                <a:t>KLINIČKA SLIKA</a:t>
              </a:r>
              <a:endParaRPr lang="en-GB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D593C00-6A10-4F1D-ACC0-45D86B33572F}"/>
                </a:ext>
              </a:extLst>
            </p:cNvPr>
            <p:cNvSpPr txBox="1"/>
            <p:nvPr/>
          </p:nvSpPr>
          <p:spPr>
            <a:xfrm>
              <a:off x="321241" y="5156621"/>
              <a:ext cx="8216872" cy="1077218"/>
            </a:xfrm>
            <a:prstGeom prst="rect">
              <a:avLst/>
            </a:prstGeom>
            <a:solidFill>
              <a:schemeClr val="bg2">
                <a:lumMod val="50000"/>
                <a:alpha val="42000"/>
              </a:schemeClr>
            </a:solidFill>
            <a:ln w="34925">
              <a:solidFill>
                <a:srgbClr val="FFC000"/>
              </a:solidFill>
            </a:ln>
            <a:effectLst>
              <a:softEdge rad="533400"/>
            </a:effectLst>
          </p:spPr>
          <p:txBody>
            <a:bodyPr wrap="square">
              <a:spAutoFit/>
            </a:bodyPr>
            <a:lstStyle/>
            <a:p>
              <a:pPr marL="342900" indent="-342900">
                <a:spcAft>
                  <a:spcPts val="600"/>
                </a:spcAft>
                <a:buClr>
                  <a:schemeClr val="tx1">
                    <a:lumMod val="75000"/>
                  </a:schemeClr>
                </a:buClr>
                <a:buFont typeface="Wingdings 2" panose="05020102010507070707" pitchFamily="18" charset="2"/>
                <a:buChar char="L"/>
              </a:pPr>
              <a:r>
                <a:rPr lang="sr-Latn-RS" b="1" dirty="0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motorički i </a:t>
              </a:r>
              <a:r>
                <a:rPr lang="sr-Latn-RS" b="1" dirty="0" err="1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nemotorički</a:t>
              </a:r>
              <a:r>
                <a:rPr lang="sr-Latn-RS" b="1" dirty="0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 simptomi</a:t>
              </a:r>
            </a:p>
            <a:p>
              <a:pPr marL="342900" indent="-342900">
                <a:spcAft>
                  <a:spcPts val="600"/>
                </a:spcAft>
                <a:buClr>
                  <a:schemeClr val="tx1">
                    <a:lumMod val="75000"/>
                  </a:schemeClr>
                </a:buClr>
                <a:buFont typeface="Wingdings 2" panose="05020102010507070707" pitchFamily="18" charset="2"/>
                <a:buChar char="L"/>
              </a:pPr>
              <a:r>
                <a:rPr lang="en-GB" b="1" dirty="0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tremor (</a:t>
              </a:r>
              <a:r>
                <a:rPr lang="en-GB" b="1" dirty="0" err="1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drhtanje</a:t>
              </a:r>
              <a:r>
                <a:rPr lang="sr-Latn-RS" b="1" dirty="0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)</a:t>
              </a:r>
              <a:r>
                <a:rPr lang="en-GB" b="1" dirty="0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, </a:t>
              </a:r>
              <a:r>
                <a:rPr lang="sr-Latn-RS" b="1" dirty="0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usporenost pokreta, gubitak ravnoteže</a:t>
              </a:r>
            </a:p>
            <a:p>
              <a:pPr marL="342900" indent="-342900">
                <a:spcAft>
                  <a:spcPts val="600"/>
                </a:spcAft>
                <a:buClr>
                  <a:schemeClr val="tx1">
                    <a:lumMod val="75000"/>
                  </a:schemeClr>
                </a:buClr>
                <a:buFont typeface="Wingdings 2" panose="05020102010507070707" pitchFamily="18" charset="2"/>
                <a:buChar char="L"/>
              </a:pPr>
              <a:r>
                <a:rPr lang="sr-Latn-RS" b="1" dirty="0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nesanica</a:t>
              </a:r>
              <a:r>
                <a:rPr lang="en-GB" b="1" dirty="0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, </a:t>
              </a:r>
              <a:r>
                <a:rPr lang="sr-Latn-RS" b="1" dirty="0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konstipacija</a:t>
              </a:r>
              <a:r>
                <a:rPr lang="en-GB" b="1" dirty="0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, </a:t>
              </a:r>
              <a:r>
                <a:rPr lang="en-GB" b="1" dirty="0" err="1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demencija</a:t>
              </a:r>
              <a:r>
                <a:rPr lang="en-GB" b="1" dirty="0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, </a:t>
              </a:r>
              <a:r>
                <a:rPr lang="en-GB" b="1" dirty="0" err="1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depresija</a:t>
              </a:r>
              <a:r>
                <a:rPr lang="en-GB" b="1" dirty="0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, </a:t>
              </a:r>
              <a:r>
                <a:rPr lang="sr-Latn-RS" b="1" dirty="0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gubitak čula mirisa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5E68989-31E6-4F9C-905D-A21F99B7D5F4}"/>
              </a:ext>
            </a:extLst>
          </p:cNvPr>
          <p:cNvGrpSpPr/>
          <p:nvPr/>
        </p:nvGrpSpPr>
        <p:grpSpPr>
          <a:xfrm>
            <a:off x="4871917" y="1857393"/>
            <a:ext cx="695107" cy="695107"/>
            <a:chOff x="-240576" y="2430303"/>
            <a:chExt cx="771702" cy="771702"/>
          </a:xfrm>
          <a:solidFill>
            <a:srgbClr val="FFCC66">
              <a:alpha val="75000"/>
            </a:srgbClr>
          </a:solidFill>
        </p:grpSpPr>
        <p:sp>
          <p:nvSpPr>
            <p:cNvPr id="81" name="Flowchart: Connector 80">
              <a:extLst>
                <a:ext uri="{FF2B5EF4-FFF2-40B4-BE49-F238E27FC236}">
                  <a16:creationId xmlns:a16="http://schemas.microsoft.com/office/drawing/2014/main" id="{D31C1C6D-4284-4EDE-8853-59D47C92D487}"/>
                </a:ext>
              </a:extLst>
            </p:cNvPr>
            <p:cNvSpPr/>
            <p:nvPr/>
          </p:nvSpPr>
          <p:spPr>
            <a:xfrm>
              <a:off x="-240576" y="2430303"/>
              <a:ext cx="771702" cy="771702"/>
            </a:xfrm>
            <a:prstGeom prst="flowChartConnector">
              <a:avLst/>
            </a:prstGeom>
            <a:grpFill/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pic>
          <p:nvPicPr>
            <p:cNvPr id="82" name="Graphic 81" descr="Lights On outline">
              <a:extLst>
                <a:ext uri="{FF2B5EF4-FFF2-40B4-BE49-F238E27FC236}">
                  <a16:creationId xmlns:a16="http://schemas.microsoft.com/office/drawing/2014/main" id="{B6FFEA27-24F3-448B-8CF7-3F532CCA1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150942" y="2519937"/>
              <a:ext cx="592434" cy="592434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312012F-20EF-4334-84C3-ACFF7D48550A}"/>
              </a:ext>
            </a:extLst>
          </p:cNvPr>
          <p:cNvGrpSpPr/>
          <p:nvPr/>
        </p:nvGrpSpPr>
        <p:grpSpPr>
          <a:xfrm>
            <a:off x="6435723" y="1426006"/>
            <a:ext cx="771702" cy="771702"/>
            <a:chOff x="-240576" y="2430303"/>
            <a:chExt cx="771702" cy="771702"/>
          </a:xfrm>
          <a:solidFill>
            <a:srgbClr val="FFCC66">
              <a:alpha val="75000"/>
            </a:srgbClr>
          </a:solidFill>
        </p:grpSpPr>
        <p:sp>
          <p:nvSpPr>
            <p:cNvPr id="85" name="Flowchart: Connector 84">
              <a:extLst>
                <a:ext uri="{FF2B5EF4-FFF2-40B4-BE49-F238E27FC236}">
                  <a16:creationId xmlns:a16="http://schemas.microsoft.com/office/drawing/2014/main" id="{61B64CEA-00B3-4F05-B214-93EF6DDE8BC3}"/>
                </a:ext>
              </a:extLst>
            </p:cNvPr>
            <p:cNvSpPr/>
            <p:nvPr/>
          </p:nvSpPr>
          <p:spPr>
            <a:xfrm>
              <a:off x="-240576" y="2430303"/>
              <a:ext cx="771702" cy="771702"/>
            </a:xfrm>
            <a:prstGeom prst="flowChartConnector">
              <a:avLst/>
            </a:prstGeom>
            <a:grpFill/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pic>
          <p:nvPicPr>
            <p:cNvPr id="86" name="Graphic 85" descr="Lights On outline">
              <a:extLst>
                <a:ext uri="{FF2B5EF4-FFF2-40B4-BE49-F238E27FC236}">
                  <a16:creationId xmlns:a16="http://schemas.microsoft.com/office/drawing/2014/main" id="{0D9C1C33-EFD0-474D-91D4-0BF33386D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150942" y="2519937"/>
              <a:ext cx="592434" cy="592434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7821238-BE1B-4C0A-A5EC-2144E4A59D22}"/>
              </a:ext>
            </a:extLst>
          </p:cNvPr>
          <p:cNvGrpSpPr/>
          <p:nvPr/>
        </p:nvGrpSpPr>
        <p:grpSpPr>
          <a:xfrm>
            <a:off x="4181780" y="2347188"/>
            <a:ext cx="4869094" cy="1332509"/>
            <a:chOff x="4181940" y="2226694"/>
            <a:chExt cx="4968154" cy="1332509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F16D213-20B8-4FDB-A739-CAA4D8BBB51A}"/>
                </a:ext>
              </a:extLst>
            </p:cNvPr>
            <p:cNvSpPr txBox="1"/>
            <p:nvPr/>
          </p:nvSpPr>
          <p:spPr>
            <a:xfrm>
              <a:off x="5674201" y="2226694"/>
              <a:ext cx="2364028" cy="369332"/>
            </a:xfrm>
            <a:prstGeom prst="rect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  <a:effectLst>
              <a:softEdge rad="381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342900" indent="-342900" algn="just">
                <a:spcAft>
                  <a:spcPts val="600"/>
                </a:spcAft>
                <a:buFont typeface="Wingdings 2" panose="05020102010507070707" pitchFamily="18" charset="2"/>
                <a:buChar char="L"/>
                <a:defRPr>
                  <a:solidFill>
                    <a:srgbClr val="00FFFF"/>
                  </a:solidFill>
                  <a:latin typeface="Century Gothic" panose="020B0502020202020204" pitchFamily="34" charset="0"/>
                  <a:cs typeface="GothicE" panose="00000400000000000000" pitchFamily="2" charset="0"/>
                </a:defRPr>
              </a:lvl1pPr>
            </a:lstStyle>
            <a:p>
              <a:pPr marL="176213" lvl="1"/>
              <a:r>
                <a:rPr lang="sr-Latn-RS" b="1" spc="300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GothicE" panose="00000400000000000000" pitchFamily="2" charset="0"/>
                </a:rPr>
                <a:t>PATOLOGIJA</a:t>
              </a:r>
              <a:endParaRPr lang="en-GB" b="1" spc="3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GothicE" panose="00000400000000000000" pitchFamily="2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8D046DD-790A-4CD1-8402-D98F0CCDF989}"/>
                </a:ext>
              </a:extLst>
            </p:cNvPr>
            <p:cNvSpPr txBox="1"/>
            <p:nvPr/>
          </p:nvSpPr>
          <p:spPr>
            <a:xfrm>
              <a:off x="4181940" y="2635873"/>
              <a:ext cx="4968154" cy="923330"/>
            </a:xfrm>
            <a:prstGeom prst="rect">
              <a:avLst/>
            </a:prstGeom>
            <a:solidFill>
              <a:schemeClr val="bg2">
                <a:lumMod val="50000"/>
                <a:alpha val="51000"/>
              </a:schemeClr>
            </a:solidFill>
            <a:ln w="41275">
              <a:solidFill>
                <a:srgbClr val="FFC000"/>
              </a:solidFill>
            </a:ln>
            <a:effectLst>
              <a:softEdge rad="533400"/>
            </a:effectLst>
          </p:spPr>
          <p:txBody>
            <a:bodyPr wrap="square">
              <a:spAutoFit/>
            </a:bodyPr>
            <a:lstStyle/>
            <a:p>
              <a:pPr marL="342900" indent="-342900" algn="just">
                <a:spcAft>
                  <a:spcPts val="600"/>
                </a:spcAft>
                <a:buClr>
                  <a:schemeClr val="tx1">
                    <a:lumMod val="50000"/>
                  </a:schemeClr>
                </a:buClr>
                <a:buFont typeface="Wingdings 2" panose="05020102010507070707" pitchFamily="18" charset="2"/>
                <a:buChar char="L"/>
              </a:pPr>
              <a:r>
                <a:rPr lang="en-GB" b="1" dirty="0" err="1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smanjen</a:t>
              </a:r>
              <a:r>
                <a:rPr lang="en-GB" b="1" dirty="0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 </a:t>
              </a:r>
              <a:r>
                <a:rPr lang="en-GB" b="1" dirty="0" err="1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broj</a:t>
              </a:r>
              <a:r>
                <a:rPr lang="en-GB" b="1" dirty="0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 </a:t>
              </a:r>
              <a:r>
                <a:rPr lang="sr-Latn-RS" b="1" dirty="0" err="1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neurona</a:t>
              </a:r>
              <a:r>
                <a:rPr lang="en-GB" b="1" dirty="0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 </a:t>
              </a:r>
              <a:r>
                <a:rPr lang="en-GB" b="1" dirty="0" err="1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koj</a:t>
              </a:r>
              <a:r>
                <a:rPr lang="sr-Latn-RS" b="1" dirty="0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i</a:t>
              </a:r>
              <a:r>
                <a:rPr lang="en-GB" b="1" dirty="0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 </a:t>
              </a:r>
              <a:r>
                <a:rPr lang="en-GB" b="1" dirty="0" err="1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luče</a:t>
              </a:r>
              <a:r>
                <a:rPr lang="en-GB" b="1" dirty="0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 dopamine </a:t>
              </a:r>
              <a:r>
                <a:rPr lang="en-GB" b="1" dirty="0" err="1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kao</a:t>
              </a:r>
              <a:r>
                <a:rPr lang="sr-Latn-RS" b="1" dirty="0">
                  <a:solidFill>
                    <a:schemeClr val="bg1"/>
                  </a:solidFill>
                  <a:latin typeface="Century Gothic" panose="020B0502020202020204" pitchFamily="34" charset="0"/>
                  <a:cs typeface="GothicE" panose="00000400000000000000" pitchFamily="2" charset="0"/>
                </a:rPr>
                <a:t> posledica toksičnog efekta nagomilanih Levijevih telašaca</a:t>
              </a:r>
              <a:endParaRPr lang="sr-Latn-RS" b="1" dirty="0">
                <a:solidFill>
                  <a:srgbClr val="FFFF00"/>
                </a:solidFill>
                <a:latin typeface="Century Gothic" panose="020B0502020202020204" pitchFamily="34" charset="0"/>
                <a:cs typeface="GothicE" panose="00000400000000000000" pitchFamily="2" charset="0"/>
              </a:endParaRPr>
            </a:p>
          </p:txBody>
        </p:sp>
      </p:grp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4D221623-0A7D-42AE-8A4B-8940635608FF}"/>
              </a:ext>
            </a:extLst>
          </p:cNvPr>
          <p:cNvSpPr/>
          <p:nvPr/>
        </p:nvSpPr>
        <p:spPr>
          <a:xfrm>
            <a:off x="4196280" y="2729930"/>
            <a:ext cx="4868951" cy="16100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37CEB868-D7E4-4630-B473-B85DF21AB16A}"/>
              </a:ext>
            </a:extLst>
          </p:cNvPr>
          <p:cNvSpPr/>
          <p:nvPr/>
        </p:nvSpPr>
        <p:spPr>
          <a:xfrm>
            <a:off x="112533" y="3463372"/>
            <a:ext cx="3565426" cy="11209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1C562D14-F83F-4B13-A09A-9F86E61D0A4E}"/>
              </a:ext>
            </a:extLst>
          </p:cNvPr>
          <p:cNvSpPr/>
          <p:nvPr/>
        </p:nvSpPr>
        <p:spPr>
          <a:xfrm>
            <a:off x="335044" y="5156621"/>
            <a:ext cx="8216872" cy="11209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8C22E48-20AE-4FF2-AE7F-FFA6336DBD7E}"/>
              </a:ext>
            </a:extLst>
          </p:cNvPr>
          <p:cNvGrpSpPr/>
          <p:nvPr/>
        </p:nvGrpSpPr>
        <p:grpSpPr>
          <a:xfrm>
            <a:off x="3382631" y="4089884"/>
            <a:ext cx="771702" cy="771702"/>
            <a:chOff x="-240576" y="2430303"/>
            <a:chExt cx="771702" cy="771702"/>
          </a:xfrm>
          <a:solidFill>
            <a:srgbClr val="FFCC66">
              <a:alpha val="75000"/>
            </a:srgbClr>
          </a:solidFill>
        </p:grpSpPr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id="{4E56D501-55D8-4C14-9074-3E8B7A5D591A}"/>
                </a:ext>
              </a:extLst>
            </p:cNvPr>
            <p:cNvSpPr/>
            <p:nvPr/>
          </p:nvSpPr>
          <p:spPr>
            <a:xfrm>
              <a:off x="-240576" y="2430303"/>
              <a:ext cx="771702" cy="771702"/>
            </a:xfrm>
            <a:prstGeom prst="flowChartConnector">
              <a:avLst/>
            </a:prstGeom>
            <a:grpFill/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pic>
          <p:nvPicPr>
            <p:cNvPr id="52" name="Graphic 51" descr="Lights On outline">
              <a:extLst>
                <a:ext uri="{FF2B5EF4-FFF2-40B4-BE49-F238E27FC236}">
                  <a16:creationId xmlns:a16="http://schemas.microsoft.com/office/drawing/2014/main" id="{0D5449D0-3EF4-45FC-BD51-958B885B2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150942" y="2519937"/>
              <a:ext cx="592434" cy="592434"/>
            </a:xfrm>
            <a:prstGeom prst="rect">
              <a:avLst/>
            </a:prstGeom>
          </p:spPr>
        </p:pic>
      </p:grpSp>
      <p:sp>
        <p:nvSpPr>
          <p:cNvPr id="54" name="Google Shape;104;p1">
            <a:extLst>
              <a:ext uri="{FF2B5EF4-FFF2-40B4-BE49-F238E27FC236}">
                <a16:creationId xmlns:a16="http://schemas.microsoft.com/office/drawing/2014/main" id="{D8D92A82-1BA5-4EBD-8E85-A9A9CCE477F4}"/>
              </a:ext>
            </a:extLst>
          </p:cNvPr>
          <p:cNvSpPr txBox="1"/>
          <p:nvPr/>
        </p:nvSpPr>
        <p:spPr>
          <a:xfrm>
            <a:off x="506033" y="6389634"/>
            <a:ext cx="5120099" cy="4616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  <a:buClr>
                <a:srgbClr val="A3E0FF"/>
              </a:buClr>
              <a:buSzPts val="1800"/>
              <a:buFont typeface="Teko"/>
              <a:buNone/>
            </a:pPr>
            <a:r>
              <a:rPr lang="sr-Latn-RS" sz="1200" b="1" dirty="0">
                <a:solidFill>
                  <a:srgbClr val="00FFFF"/>
                </a:solidFill>
                <a:latin typeface="Century Gothic" panose="020B0502020202020204" pitchFamily="34" charset="0"/>
                <a:ea typeface="Teko"/>
                <a:cs typeface="GothicE" panose="00000400000000000000" pitchFamily="2" charset="0"/>
                <a:sym typeface="Teko"/>
              </a:rPr>
              <a:t>Fond za nauku Republike Srbije</a:t>
            </a:r>
            <a:endParaRPr lang="en-GB" sz="1200" b="1" dirty="0">
              <a:solidFill>
                <a:srgbClr val="00FFFF"/>
              </a:solidFill>
              <a:latin typeface="Century Gothic" panose="020B0502020202020204" pitchFamily="34" charset="0"/>
              <a:sym typeface="Teko"/>
            </a:endParaRPr>
          </a:p>
          <a:p>
            <a:pPr algn="just" defTabSz="457200" fontAlgn="auto">
              <a:spcBef>
                <a:spcPts val="0"/>
              </a:spcBef>
              <a:spcAft>
                <a:spcPts val="0"/>
              </a:spcAft>
              <a:buClr>
                <a:srgbClr val="A3E0FF"/>
              </a:buClr>
              <a:buSzPts val="1800"/>
              <a:buFont typeface="Teko"/>
              <a:buNone/>
            </a:pPr>
            <a:r>
              <a:rPr lang="en-GB" sz="1200" b="1" dirty="0">
                <a:solidFill>
                  <a:srgbClr val="FFFF00"/>
                </a:solidFill>
                <a:latin typeface="Century Gothic" panose="020B0502020202020204" pitchFamily="34" charset="0"/>
                <a:sym typeface="Teko"/>
              </a:rPr>
              <a:t>Program </a:t>
            </a:r>
            <a:r>
              <a:rPr lang="sr-Latn-RS" sz="1200" b="1" dirty="0">
                <a:solidFill>
                  <a:srgbClr val="FFFF00"/>
                </a:solidFill>
                <a:latin typeface="Century Gothic" panose="020B0502020202020204" pitchFamily="34" charset="0"/>
                <a:cs typeface="GothicE" panose="00000400000000000000" pitchFamily="2" charset="0"/>
                <a:sym typeface="Teko"/>
              </a:rPr>
              <a:t>za izvrsne projekte mladih istraživača</a:t>
            </a:r>
            <a:endParaRPr lang="en-GB" sz="1200" b="1" dirty="0">
              <a:solidFill>
                <a:srgbClr val="FFFF00"/>
              </a:solidFill>
              <a:latin typeface="Century Gothic" panose="020B0502020202020204" pitchFamily="34" charset="0"/>
              <a:ea typeface="Teko"/>
              <a:cs typeface="GothicE" panose="00000400000000000000" pitchFamily="2" charset="0"/>
              <a:sym typeface="Teko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CE175F5-76F6-421C-925D-5D38E90BB7D0}"/>
              </a:ext>
            </a:extLst>
          </p:cNvPr>
          <p:cNvSpPr txBox="1"/>
          <p:nvPr/>
        </p:nvSpPr>
        <p:spPr>
          <a:xfrm>
            <a:off x="5514437" y="6517129"/>
            <a:ext cx="33179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  <a:buClr>
                <a:srgbClr val="A3E0FF"/>
              </a:buClr>
              <a:buSzPts val="1800"/>
            </a:pPr>
            <a:r>
              <a:rPr lang="sr-Latn-RS" sz="1200" b="1" dirty="0">
                <a:solidFill>
                  <a:srgbClr val="FFFF00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11. a</a:t>
            </a:r>
            <a:r>
              <a:rPr lang="en-GB" sz="1200" b="1" dirty="0" err="1">
                <a:solidFill>
                  <a:srgbClr val="FFFF00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pril</a:t>
            </a:r>
            <a:r>
              <a:rPr lang="en-GB" sz="1200" b="1" dirty="0">
                <a:solidFill>
                  <a:srgbClr val="FFFF00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, </a:t>
            </a:r>
            <a:r>
              <a:rPr lang="en-GB" sz="1200" b="1" dirty="0" err="1">
                <a:solidFill>
                  <a:srgbClr val="00FFFF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Svetski</a:t>
            </a:r>
            <a:r>
              <a:rPr lang="en-GB" sz="1200" b="1" dirty="0">
                <a:solidFill>
                  <a:srgbClr val="00FFFF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 dan </a:t>
            </a:r>
            <a:r>
              <a:rPr lang="en-GB" sz="1200" b="1" dirty="0" err="1">
                <a:solidFill>
                  <a:srgbClr val="00FFFF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Parkinsonove</a:t>
            </a:r>
            <a:r>
              <a:rPr lang="en-GB" sz="1200" b="1" dirty="0">
                <a:solidFill>
                  <a:srgbClr val="00FFFF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 </a:t>
            </a:r>
            <a:r>
              <a:rPr lang="en-GB" sz="1200" b="1" dirty="0" err="1">
                <a:solidFill>
                  <a:srgbClr val="00FFFF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bolesti</a:t>
            </a:r>
            <a:endParaRPr lang="en-GB" sz="1200" b="1" dirty="0">
              <a:solidFill>
                <a:srgbClr val="00FFFF"/>
              </a:solidFill>
              <a:latin typeface="Century Gothic" panose="020B0502020202020204" pitchFamily="34" charset="0"/>
              <a:cs typeface="Gothic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14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9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103;p1">
            <a:extLst>
              <a:ext uri="{FF2B5EF4-FFF2-40B4-BE49-F238E27FC236}">
                <a16:creationId xmlns:a16="http://schemas.microsoft.com/office/drawing/2014/main" id="{7C96B00B-7472-4A47-B7F5-7238334F0EA1}"/>
              </a:ext>
            </a:extLst>
          </p:cNvPr>
          <p:cNvSpPr txBox="1"/>
          <p:nvPr/>
        </p:nvSpPr>
        <p:spPr>
          <a:xfrm>
            <a:off x="30611" y="6327238"/>
            <a:ext cx="9110384" cy="551259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>
            <a:solidFill>
              <a:srgbClr val="6D6D6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105;p1" descr="Fond za nauku">
            <a:extLst>
              <a:ext uri="{FF2B5EF4-FFF2-40B4-BE49-F238E27FC236}">
                <a16:creationId xmlns:a16="http://schemas.microsoft.com/office/drawing/2014/main" id="{1C56FFDF-8E38-4492-8C7C-5D34FE533B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286" t="15559" r="69139" b="15331"/>
          <a:stretch/>
        </p:blipFill>
        <p:spPr>
          <a:xfrm>
            <a:off x="25168" y="6357220"/>
            <a:ext cx="567101" cy="5134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F85D23-01BE-4E4E-A0D3-5062E1B665BB}"/>
              </a:ext>
            </a:extLst>
          </p:cNvPr>
          <p:cNvCxnSpPr>
            <a:cxnSpLocks/>
          </p:cNvCxnSpPr>
          <p:nvPr/>
        </p:nvCxnSpPr>
        <p:spPr>
          <a:xfrm>
            <a:off x="0" y="6318082"/>
            <a:ext cx="9171606" cy="8145"/>
          </a:xfrm>
          <a:prstGeom prst="line">
            <a:avLst/>
          </a:prstGeom>
          <a:ln w="158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993A7AD9-5D22-48F2-810C-3FA0D9A31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0706" y="6345132"/>
            <a:ext cx="450900" cy="5765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74AE86-D05D-41F5-9706-679E250C4585}"/>
              </a:ext>
            </a:extLst>
          </p:cNvPr>
          <p:cNvSpPr/>
          <p:nvPr/>
        </p:nvSpPr>
        <p:spPr>
          <a:xfrm>
            <a:off x="13661" y="-7767"/>
            <a:ext cx="9182098" cy="6328412"/>
          </a:xfrm>
          <a:prstGeom prst="rect">
            <a:avLst/>
          </a:prstGeom>
          <a:solidFill>
            <a:schemeClr val="bg2">
              <a:lumMod val="5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r-Latn-RS" dirty="0"/>
          </a:p>
        </p:txBody>
      </p:sp>
      <p:sp>
        <p:nvSpPr>
          <p:cNvPr id="59" name="Double Wave 58">
            <a:extLst>
              <a:ext uri="{FF2B5EF4-FFF2-40B4-BE49-F238E27FC236}">
                <a16:creationId xmlns:a16="http://schemas.microsoft.com/office/drawing/2014/main" id="{6B0747B4-D885-4204-BD37-0E40CBAB1972}"/>
              </a:ext>
            </a:extLst>
          </p:cNvPr>
          <p:cNvSpPr/>
          <p:nvPr/>
        </p:nvSpPr>
        <p:spPr>
          <a:xfrm>
            <a:off x="-29873" y="37565"/>
            <a:ext cx="8130265" cy="857738"/>
          </a:xfrm>
          <a:custGeom>
            <a:avLst/>
            <a:gdLst>
              <a:gd name="connsiteX0" fmla="*/ 0 w 8130265"/>
              <a:gd name="connsiteY0" fmla="*/ 53609 h 857738"/>
              <a:gd name="connsiteX1" fmla="*/ 4012448 w 8130265"/>
              <a:gd name="connsiteY1" fmla="*/ 53609 h 857738"/>
              <a:gd name="connsiteX2" fmla="*/ 8024897 w 8130265"/>
              <a:gd name="connsiteY2" fmla="*/ 53609 h 857738"/>
              <a:gd name="connsiteX3" fmla="*/ 8074420 w 8130265"/>
              <a:gd name="connsiteY3" fmla="*/ 406353 h 857738"/>
              <a:gd name="connsiteX4" fmla="*/ 8130265 w 8130265"/>
              <a:gd name="connsiteY4" fmla="*/ 804129 h 857738"/>
              <a:gd name="connsiteX5" fmla="*/ 4117817 w 8130265"/>
              <a:gd name="connsiteY5" fmla="*/ 804129 h 857738"/>
              <a:gd name="connsiteX6" fmla="*/ 105368 w 8130265"/>
              <a:gd name="connsiteY6" fmla="*/ 804129 h 857738"/>
              <a:gd name="connsiteX7" fmla="*/ 53738 w 8130265"/>
              <a:gd name="connsiteY7" fmla="*/ 436374 h 857738"/>
              <a:gd name="connsiteX8" fmla="*/ 0 w 8130265"/>
              <a:gd name="connsiteY8" fmla="*/ 53609 h 85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30265" h="857738" fill="none" extrusionOk="0">
                <a:moveTo>
                  <a:pt x="0" y="53609"/>
                </a:moveTo>
                <a:cubicBezTo>
                  <a:pt x="1015830" y="-177112"/>
                  <a:pt x="2798899" y="333658"/>
                  <a:pt x="4012448" y="53609"/>
                </a:cubicBezTo>
                <a:cubicBezTo>
                  <a:pt x="5427799" y="-9173"/>
                  <a:pt x="6706027" y="425075"/>
                  <a:pt x="8024897" y="53609"/>
                </a:cubicBezTo>
                <a:cubicBezTo>
                  <a:pt x="8038343" y="127155"/>
                  <a:pt x="8041738" y="306184"/>
                  <a:pt x="8074420" y="406353"/>
                </a:cubicBezTo>
                <a:cubicBezTo>
                  <a:pt x="8107102" y="506522"/>
                  <a:pt x="8092540" y="676472"/>
                  <a:pt x="8130265" y="804129"/>
                </a:cubicBezTo>
                <a:cubicBezTo>
                  <a:pt x="6622839" y="1010732"/>
                  <a:pt x="5425405" y="604808"/>
                  <a:pt x="4117817" y="804129"/>
                </a:cubicBezTo>
                <a:cubicBezTo>
                  <a:pt x="2637411" y="972680"/>
                  <a:pt x="1377118" y="491441"/>
                  <a:pt x="105368" y="804129"/>
                </a:cubicBezTo>
                <a:cubicBezTo>
                  <a:pt x="84002" y="678981"/>
                  <a:pt x="118861" y="600355"/>
                  <a:pt x="53738" y="436374"/>
                </a:cubicBezTo>
                <a:cubicBezTo>
                  <a:pt x="-11386" y="272393"/>
                  <a:pt x="46776" y="228724"/>
                  <a:pt x="0" y="53609"/>
                </a:cubicBezTo>
                <a:close/>
              </a:path>
              <a:path w="8130265" h="857738" stroke="0" extrusionOk="0">
                <a:moveTo>
                  <a:pt x="0" y="53609"/>
                </a:moveTo>
                <a:cubicBezTo>
                  <a:pt x="1238937" y="-185873"/>
                  <a:pt x="2574874" y="269870"/>
                  <a:pt x="4012448" y="53609"/>
                </a:cubicBezTo>
                <a:cubicBezTo>
                  <a:pt x="5675989" y="-56444"/>
                  <a:pt x="6581493" y="235672"/>
                  <a:pt x="8024897" y="53609"/>
                </a:cubicBezTo>
                <a:cubicBezTo>
                  <a:pt x="8065510" y="235690"/>
                  <a:pt x="8061563" y="329843"/>
                  <a:pt x="8079688" y="443879"/>
                </a:cubicBezTo>
                <a:cubicBezTo>
                  <a:pt x="8097813" y="557915"/>
                  <a:pt x="8112559" y="719183"/>
                  <a:pt x="8130265" y="804129"/>
                </a:cubicBezTo>
                <a:cubicBezTo>
                  <a:pt x="7034601" y="1011512"/>
                  <a:pt x="5522782" y="486554"/>
                  <a:pt x="4117817" y="804129"/>
                </a:cubicBezTo>
                <a:cubicBezTo>
                  <a:pt x="2506553" y="940899"/>
                  <a:pt x="1247486" y="809369"/>
                  <a:pt x="105368" y="804129"/>
                </a:cubicBezTo>
                <a:cubicBezTo>
                  <a:pt x="55958" y="674093"/>
                  <a:pt x="81529" y="602306"/>
                  <a:pt x="54791" y="443879"/>
                </a:cubicBezTo>
                <a:cubicBezTo>
                  <a:pt x="28054" y="285452"/>
                  <a:pt x="51434" y="175005"/>
                  <a:pt x="0" y="53609"/>
                </a:cubicBezTo>
                <a:close/>
              </a:path>
            </a:pathLst>
          </a:custGeom>
          <a:gradFill flip="none" rotWithShape="1">
            <a:gsLst>
              <a:gs pos="93000">
                <a:schemeClr val="accent2">
                  <a:lumMod val="75000"/>
                  <a:alpha val="39000"/>
                </a:schemeClr>
              </a:gs>
              <a:gs pos="18000">
                <a:schemeClr val="accent2">
                  <a:lumMod val="50000"/>
                  <a:alpha val="0"/>
                </a:schemeClr>
              </a:gs>
              <a:gs pos="47000">
                <a:schemeClr val="accent2">
                  <a:lumMod val="75000"/>
                  <a:alpha val="54000"/>
                </a:schemeClr>
              </a:gs>
              <a:gs pos="95000">
                <a:schemeClr val="accent6">
                  <a:lumMod val="75000"/>
                  <a:alpha val="0"/>
                </a:schemeClr>
              </a:gs>
              <a:gs pos="97000">
                <a:srgbClr val="274ABB">
                  <a:alpha val="0"/>
                </a:srgbClr>
              </a:gs>
            </a:gsLst>
            <a:lin ang="5400000" scaled="1"/>
            <a:tileRect/>
          </a:gra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doubleWave">
                    <a:avLst>
                      <a:gd name="adj1" fmla="val 6250"/>
                      <a:gd name="adj2" fmla="val 64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ŠTA SE DOGAĐA UNUTAR NEURONA?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261962-E18E-4661-A4FD-E6BAA1831379}"/>
              </a:ext>
            </a:extLst>
          </p:cNvPr>
          <p:cNvCxnSpPr>
            <a:cxnSpLocks/>
          </p:cNvCxnSpPr>
          <p:nvPr/>
        </p:nvCxnSpPr>
        <p:spPr>
          <a:xfrm>
            <a:off x="592269" y="806206"/>
            <a:ext cx="6788043" cy="9466"/>
          </a:xfrm>
          <a:prstGeom prst="line">
            <a:avLst/>
          </a:prstGeom>
          <a:ln w="889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DF8C6104-A75C-4E33-835A-3DB62552D9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5863" y="-5629"/>
            <a:ext cx="1205628" cy="8213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69156B8-AB97-40B0-88AE-D3B9BA2D0CE7}"/>
              </a:ext>
            </a:extLst>
          </p:cNvPr>
          <p:cNvSpPr txBox="1"/>
          <p:nvPr/>
        </p:nvSpPr>
        <p:spPr>
          <a:xfrm>
            <a:off x="1723136" y="5253723"/>
            <a:ext cx="5942873" cy="1015663"/>
          </a:xfrm>
          <a:prstGeom prst="rect">
            <a:avLst/>
          </a:prstGeom>
          <a:solidFill>
            <a:srgbClr val="00B050">
              <a:alpha val="44000"/>
            </a:srgbClr>
          </a:solidFill>
          <a:effectLst>
            <a:softEdge rad="38100"/>
          </a:effectLst>
        </p:spPr>
        <p:txBody>
          <a:bodyPr wrap="square">
            <a:spAutoFit/>
          </a:bodyPr>
          <a:lstStyle/>
          <a:p>
            <a:pPr algn="ctr" defTabSz="717550"/>
            <a:r>
              <a:rPr lang="sr-Latn-RS" sz="2000" b="1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mehanizmi koji pokreću agregaciju </a:t>
            </a:r>
          </a:p>
          <a:p>
            <a:pPr algn="ctr" defTabSz="717550"/>
            <a:r>
              <a:rPr lang="sr-Latn-RS" sz="2000" b="1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alfa-</a:t>
            </a:r>
            <a:r>
              <a:rPr lang="sr-Latn-RS" sz="2000" b="1" spc="3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sinukleina</a:t>
            </a:r>
            <a:r>
              <a:rPr lang="sr-Latn-RS" sz="2000" b="1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 još uvek nisu poznati</a:t>
            </a:r>
            <a:endParaRPr lang="en-GB" sz="2500" u="sng" spc="300" dirty="0">
              <a:solidFill>
                <a:schemeClr val="bg1"/>
              </a:solidFill>
            </a:endParaRPr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BA07A5DF-7A97-47C1-B7AF-4D6312EA7375}"/>
              </a:ext>
            </a:extLst>
          </p:cNvPr>
          <p:cNvSpPr/>
          <p:nvPr/>
        </p:nvSpPr>
        <p:spPr>
          <a:xfrm rot="16200000">
            <a:off x="696864" y="5097651"/>
            <a:ext cx="684806" cy="1265924"/>
          </a:xfrm>
          <a:prstGeom prst="downArrow">
            <a:avLst>
              <a:gd name="adj1" fmla="val 41830"/>
              <a:gd name="adj2" fmla="val 54012"/>
            </a:avLst>
          </a:prstGeom>
          <a:solidFill>
            <a:schemeClr val="bg1">
              <a:alpha val="82000"/>
            </a:schemeClr>
          </a:solidFill>
          <a:ln w="28575">
            <a:solidFill>
              <a:srgbClr val="00B05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sr-Latn-RS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…ali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568BCC-E08F-40AE-BFA1-B632712CA4E8}"/>
              </a:ext>
            </a:extLst>
          </p:cNvPr>
          <p:cNvSpPr txBox="1"/>
          <p:nvPr/>
        </p:nvSpPr>
        <p:spPr>
          <a:xfrm>
            <a:off x="5516107" y="6466287"/>
            <a:ext cx="33179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  <a:buClr>
                <a:srgbClr val="A3E0FF"/>
              </a:buClr>
              <a:buSzPts val="1800"/>
            </a:pPr>
            <a:r>
              <a:rPr lang="sr-Latn-RS" sz="1200" b="1" dirty="0">
                <a:solidFill>
                  <a:srgbClr val="FFFF00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11. a</a:t>
            </a:r>
            <a:r>
              <a:rPr lang="en-GB" sz="1200" b="1" dirty="0" err="1">
                <a:solidFill>
                  <a:srgbClr val="FFFF00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pril</a:t>
            </a:r>
            <a:r>
              <a:rPr lang="en-GB" sz="1200" b="1" dirty="0">
                <a:solidFill>
                  <a:srgbClr val="FFFF00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, </a:t>
            </a:r>
            <a:r>
              <a:rPr lang="en-GB" sz="1200" b="1" dirty="0" err="1">
                <a:solidFill>
                  <a:srgbClr val="00FFFF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Svetski</a:t>
            </a:r>
            <a:r>
              <a:rPr lang="en-GB" sz="1200" b="1" dirty="0">
                <a:solidFill>
                  <a:srgbClr val="00FFFF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 dan </a:t>
            </a:r>
            <a:r>
              <a:rPr lang="en-GB" sz="1200" b="1" dirty="0" err="1">
                <a:solidFill>
                  <a:srgbClr val="00FFFF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Parkinsonove</a:t>
            </a:r>
            <a:r>
              <a:rPr lang="en-GB" sz="1200" b="1" dirty="0">
                <a:solidFill>
                  <a:srgbClr val="00FFFF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 </a:t>
            </a:r>
            <a:r>
              <a:rPr lang="en-GB" sz="1200" b="1" dirty="0" err="1">
                <a:solidFill>
                  <a:srgbClr val="00FFFF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bolesti</a:t>
            </a:r>
            <a:endParaRPr lang="en-GB" sz="1200" b="1" dirty="0">
              <a:solidFill>
                <a:srgbClr val="00FFFF"/>
              </a:solidFill>
              <a:latin typeface="Century Gothic" panose="020B0502020202020204" pitchFamily="34" charset="0"/>
              <a:cs typeface="GothicE" panose="00000400000000000000" pitchFamily="2" charset="0"/>
            </a:endParaRPr>
          </a:p>
        </p:txBody>
      </p:sp>
      <p:sp>
        <p:nvSpPr>
          <p:cNvPr id="21" name="Google Shape;104;p1">
            <a:extLst>
              <a:ext uri="{FF2B5EF4-FFF2-40B4-BE49-F238E27FC236}">
                <a16:creationId xmlns:a16="http://schemas.microsoft.com/office/drawing/2014/main" id="{9A897B01-A2C6-4BCF-ACF2-B5CB36BE3637}"/>
              </a:ext>
            </a:extLst>
          </p:cNvPr>
          <p:cNvSpPr txBox="1"/>
          <p:nvPr/>
        </p:nvSpPr>
        <p:spPr>
          <a:xfrm>
            <a:off x="519615" y="6360352"/>
            <a:ext cx="4689569" cy="4616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  <a:buClr>
                <a:srgbClr val="A3E0FF"/>
              </a:buClr>
              <a:buSzPts val="1800"/>
              <a:buFont typeface="Teko"/>
              <a:buNone/>
            </a:pPr>
            <a:r>
              <a:rPr lang="sr-Latn-RS" sz="1200" b="1" dirty="0">
                <a:solidFill>
                  <a:srgbClr val="00FFFF"/>
                </a:solidFill>
                <a:latin typeface="Century Gothic" panose="020B0502020202020204" pitchFamily="34" charset="0"/>
                <a:ea typeface="Teko"/>
                <a:cs typeface="GothicE" panose="00000400000000000000" pitchFamily="2" charset="0"/>
                <a:sym typeface="Teko"/>
              </a:rPr>
              <a:t>Fond za nauku Republike Srbije</a:t>
            </a:r>
            <a:endParaRPr lang="en-GB" sz="1200" b="1" dirty="0">
              <a:solidFill>
                <a:srgbClr val="00FFFF"/>
              </a:solidFill>
              <a:latin typeface="Century Gothic" panose="020B0502020202020204" pitchFamily="34" charset="0"/>
              <a:sym typeface="Teko"/>
            </a:endParaRPr>
          </a:p>
          <a:p>
            <a:pPr algn="just" defTabSz="457200" fontAlgn="auto">
              <a:spcBef>
                <a:spcPts val="0"/>
              </a:spcBef>
              <a:spcAft>
                <a:spcPts val="0"/>
              </a:spcAft>
              <a:buClr>
                <a:srgbClr val="A3E0FF"/>
              </a:buClr>
              <a:buSzPts val="1800"/>
              <a:buFont typeface="Teko"/>
              <a:buNone/>
            </a:pPr>
            <a:r>
              <a:rPr lang="en-GB" sz="1200" b="1" dirty="0">
                <a:solidFill>
                  <a:srgbClr val="FFFF00"/>
                </a:solidFill>
                <a:latin typeface="Century Gothic" panose="020B0502020202020204" pitchFamily="34" charset="0"/>
                <a:sym typeface="Teko"/>
              </a:rPr>
              <a:t>Program </a:t>
            </a:r>
            <a:r>
              <a:rPr lang="sr-Latn-RS" sz="1200" b="1" dirty="0">
                <a:solidFill>
                  <a:srgbClr val="FFFF00"/>
                </a:solidFill>
                <a:latin typeface="Century Gothic" panose="020B0502020202020204" pitchFamily="34" charset="0"/>
                <a:cs typeface="GothicE" panose="00000400000000000000" pitchFamily="2" charset="0"/>
                <a:sym typeface="Teko"/>
              </a:rPr>
              <a:t>za izvrsne projekte mladih istraživača</a:t>
            </a:r>
            <a:endParaRPr lang="en-GB" sz="1200" b="1" dirty="0">
              <a:solidFill>
                <a:srgbClr val="FFFF00"/>
              </a:solidFill>
              <a:latin typeface="Century Gothic" panose="020B0502020202020204" pitchFamily="34" charset="0"/>
              <a:ea typeface="Teko"/>
              <a:cs typeface="GothicE" panose="00000400000000000000" pitchFamily="2" charset="0"/>
              <a:sym typeface="Tek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13F499-263F-4D92-ABA0-F3BE4B4AD7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958" y="1125714"/>
            <a:ext cx="7397503" cy="405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5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258974-AB15-413D-8ACE-494417DDB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19" y="0"/>
            <a:ext cx="9136780" cy="685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310F1E-90B6-41FA-9660-71977604D910}"/>
              </a:ext>
            </a:extLst>
          </p:cNvPr>
          <p:cNvSpPr/>
          <p:nvPr/>
        </p:nvSpPr>
        <p:spPr>
          <a:xfrm>
            <a:off x="-2076" y="0"/>
            <a:ext cx="9123113" cy="6858000"/>
          </a:xfrm>
          <a:prstGeom prst="rect">
            <a:avLst/>
          </a:prstGeom>
          <a:solidFill>
            <a:schemeClr val="bg2">
              <a:lumMod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r-Latn-RS" sz="1800" b="1" spc="3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Double Wave 7">
            <a:extLst>
              <a:ext uri="{FF2B5EF4-FFF2-40B4-BE49-F238E27FC236}">
                <a16:creationId xmlns:a16="http://schemas.microsoft.com/office/drawing/2014/main" id="{B3021381-883F-40F6-A07B-C222A1B19B7F}"/>
              </a:ext>
            </a:extLst>
          </p:cNvPr>
          <p:cNvSpPr/>
          <p:nvPr/>
        </p:nvSpPr>
        <p:spPr>
          <a:xfrm>
            <a:off x="-150942" y="67836"/>
            <a:ext cx="8465018" cy="857738"/>
          </a:xfrm>
          <a:custGeom>
            <a:avLst/>
            <a:gdLst>
              <a:gd name="connsiteX0" fmla="*/ 0 w 8465018"/>
              <a:gd name="connsiteY0" fmla="*/ 53609 h 857738"/>
              <a:gd name="connsiteX1" fmla="*/ 4177656 w 8465018"/>
              <a:gd name="connsiteY1" fmla="*/ 53609 h 857738"/>
              <a:gd name="connsiteX2" fmla="*/ 8355311 w 8465018"/>
              <a:gd name="connsiteY2" fmla="*/ 53609 h 857738"/>
              <a:gd name="connsiteX3" fmla="*/ 8406873 w 8465018"/>
              <a:gd name="connsiteY3" fmla="*/ 406353 h 857738"/>
              <a:gd name="connsiteX4" fmla="*/ 8465018 w 8465018"/>
              <a:gd name="connsiteY4" fmla="*/ 804129 h 857738"/>
              <a:gd name="connsiteX5" fmla="*/ 4287362 w 8465018"/>
              <a:gd name="connsiteY5" fmla="*/ 804129 h 857738"/>
              <a:gd name="connsiteX6" fmla="*/ 109707 w 8465018"/>
              <a:gd name="connsiteY6" fmla="*/ 804129 h 857738"/>
              <a:gd name="connsiteX7" fmla="*/ 55951 w 8465018"/>
              <a:gd name="connsiteY7" fmla="*/ 436374 h 857738"/>
              <a:gd name="connsiteX8" fmla="*/ 0 w 8465018"/>
              <a:gd name="connsiteY8" fmla="*/ 53609 h 85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018" h="857738" fill="none" extrusionOk="0">
                <a:moveTo>
                  <a:pt x="0" y="53609"/>
                </a:moveTo>
                <a:cubicBezTo>
                  <a:pt x="1221538" y="-152747"/>
                  <a:pt x="3037154" y="438434"/>
                  <a:pt x="4177656" y="53609"/>
                </a:cubicBezTo>
                <a:cubicBezTo>
                  <a:pt x="5769158" y="171070"/>
                  <a:pt x="6978518" y="395520"/>
                  <a:pt x="8355311" y="53609"/>
                </a:cubicBezTo>
                <a:cubicBezTo>
                  <a:pt x="8396497" y="155195"/>
                  <a:pt x="8379273" y="308232"/>
                  <a:pt x="8406873" y="406353"/>
                </a:cubicBezTo>
                <a:cubicBezTo>
                  <a:pt x="8434473" y="504474"/>
                  <a:pt x="8407411" y="625470"/>
                  <a:pt x="8465018" y="804129"/>
                </a:cubicBezTo>
                <a:cubicBezTo>
                  <a:pt x="6795567" y="1028295"/>
                  <a:pt x="5424592" y="449267"/>
                  <a:pt x="4287362" y="804129"/>
                </a:cubicBezTo>
                <a:cubicBezTo>
                  <a:pt x="2646493" y="965198"/>
                  <a:pt x="1444524" y="507744"/>
                  <a:pt x="109707" y="804129"/>
                </a:cubicBezTo>
                <a:cubicBezTo>
                  <a:pt x="83724" y="630429"/>
                  <a:pt x="98101" y="598005"/>
                  <a:pt x="55951" y="436374"/>
                </a:cubicBezTo>
                <a:cubicBezTo>
                  <a:pt x="13801" y="274744"/>
                  <a:pt x="24462" y="173803"/>
                  <a:pt x="0" y="53609"/>
                </a:cubicBezTo>
                <a:close/>
              </a:path>
              <a:path w="8465018" h="857738" stroke="0" extrusionOk="0">
                <a:moveTo>
                  <a:pt x="0" y="53609"/>
                </a:moveTo>
                <a:cubicBezTo>
                  <a:pt x="1181544" y="-255241"/>
                  <a:pt x="2599355" y="302019"/>
                  <a:pt x="4177656" y="53609"/>
                </a:cubicBezTo>
                <a:cubicBezTo>
                  <a:pt x="5717276" y="-94126"/>
                  <a:pt x="6721485" y="239976"/>
                  <a:pt x="8355311" y="53609"/>
                </a:cubicBezTo>
                <a:cubicBezTo>
                  <a:pt x="8400712" y="174309"/>
                  <a:pt x="8380053" y="355318"/>
                  <a:pt x="8412359" y="443879"/>
                </a:cubicBezTo>
                <a:cubicBezTo>
                  <a:pt x="8444664" y="532440"/>
                  <a:pt x="8434821" y="644058"/>
                  <a:pt x="8465018" y="804129"/>
                </a:cubicBezTo>
                <a:cubicBezTo>
                  <a:pt x="7407369" y="1022555"/>
                  <a:pt x="5744510" y="492495"/>
                  <a:pt x="4287362" y="804129"/>
                </a:cubicBezTo>
                <a:cubicBezTo>
                  <a:pt x="2605875" y="938579"/>
                  <a:pt x="1265809" y="848050"/>
                  <a:pt x="109707" y="804129"/>
                </a:cubicBezTo>
                <a:cubicBezTo>
                  <a:pt x="72874" y="702900"/>
                  <a:pt x="111562" y="573732"/>
                  <a:pt x="57048" y="443879"/>
                </a:cubicBezTo>
                <a:cubicBezTo>
                  <a:pt x="2534" y="314026"/>
                  <a:pt x="42616" y="201046"/>
                  <a:pt x="0" y="53609"/>
                </a:cubicBezTo>
                <a:close/>
              </a:path>
            </a:pathLst>
          </a:custGeom>
          <a:gradFill flip="none" rotWithShape="1">
            <a:gsLst>
              <a:gs pos="93000">
                <a:schemeClr val="accent2">
                  <a:lumMod val="75000"/>
                  <a:alpha val="39000"/>
                </a:schemeClr>
              </a:gs>
              <a:gs pos="18000">
                <a:schemeClr val="accent2">
                  <a:lumMod val="50000"/>
                  <a:alpha val="0"/>
                </a:schemeClr>
              </a:gs>
              <a:gs pos="47000">
                <a:schemeClr val="accent2">
                  <a:lumMod val="75000"/>
                  <a:alpha val="54000"/>
                </a:schemeClr>
              </a:gs>
              <a:gs pos="95000">
                <a:schemeClr val="accent6">
                  <a:lumMod val="75000"/>
                  <a:alpha val="0"/>
                </a:schemeClr>
              </a:gs>
              <a:gs pos="97000">
                <a:srgbClr val="274ABB">
                  <a:alpha val="0"/>
                </a:srgbClr>
              </a:gs>
            </a:gsLst>
            <a:lin ang="5400000" scaled="1"/>
            <a:tileRect/>
          </a:gra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doubleWave">
                    <a:avLst>
                      <a:gd name="adj1" fmla="val 6250"/>
                      <a:gd name="adj2" fmla="val 64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600" b="1" spc="300" dirty="0">
                <a:solidFill>
                  <a:srgbClr val="FFFF00"/>
                </a:solidFill>
                <a:latin typeface="Century Gothic" panose="020B0502020202020204" pitchFamily="34" charset="0"/>
              </a:rPr>
              <a:t>TERAPIJA PARKINSONOVE BOLESTI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CC2700-58F2-4310-A35D-1307E2111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5863" y="-5629"/>
            <a:ext cx="1205628" cy="8213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F64C4A-3D4F-4B94-A389-69AFFEDFE264}"/>
              </a:ext>
            </a:extLst>
          </p:cNvPr>
          <p:cNvCxnSpPr>
            <a:cxnSpLocks/>
          </p:cNvCxnSpPr>
          <p:nvPr/>
        </p:nvCxnSpPr>
        <p:spPr>
          <a:xfrm>
            <a:off x="827584" y="815672"/>
            <a:ext cx="6480720" cy="0"/>
          </a:xfrm>
          <a:prstGeom prst="line">
            <a:avLst/>
          </a:prstGeom>
          <a:ln w="889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oogle Shape;101;p1">
            <a:extLst>
              <a:ext uri="{FF2B5EF4-FFF2-40B4-BE49-F238E27FC236}">
                <a16:creationId xmlns:a16="http://schemas.microsoft.com/office/drawing/2014/main" id="{12889E88-B656-4DEB-B85C-8111D38A152A}"/>
              </a:ext>
            </a:extLst>
          </p:cNvPr>
          <p:cNvGrpSpPr/>
          <p:nvPr/>
        </p:nvGrpSpPr>
        <p:grpSpPr>
          <a:xfrm>
            <a:off x="-10496" y="6367055"/>
            <a:ext cx="9136781" cy="537145"/>
            <a:chOff x="0" y="6324601"/>
            <a:chExt cx="9144000" cy="533400"/>
          </a:xfrm>
          <a:solidFill>
            <a:schemeClr val="bg1">
              <a:lumMod val="50000"/>
            </a:schemeClr>
          </a:solidFill>
        </p:grpSpPr>
        <p:grpSp>
          <p:nvGrpSpPr>
            <p:cNvPr id="12" name="Google Shape;102;p1">
              <a:extLst>
                <a:ext uri="{FF2B5EF4-FFF2-40B4-BE49-F238E27FC236}">
                  <a16:creationId xmlns:a16="http://schemas.microsoft.com/office/drawing/2014/main" id="{C2DA92EA-21DB-4716-8886-56048D98982B}"/>
                </a:ext>
              </a:extLst>
            </p:cNvPr>
            <p:cNvGrpSpPr/>
            <p:nvPr/>
          </p:nvGrpSpPr>
          <p:grpSpPr>
            <a:xfrm>
              <a:off x="0" y="6324601"/>
              <a:ext cx="9144000" cy="533400"/>
              <a:chOff x="0" y="6324271"/>
              <a:chExt cx="9143708" cy="533551"/>
            </a:xfrm>
            <a:grpFill/>
          </p:grpSpPr>
          <p:sp>
            <p:nvSpPr>
              <p:cNvPr id="14" name="Google Shape;103;p1">
                <a:extLst>
                  <a:ext uri="{FF2B5EF4-FFF2-40B4-BE49-F238E27FC236}">
                    <a16:creationId xmlns:a16="http://schemas.microsoft.com/office/drawing/2014/main" id="{AC3E6B03-8EDA-4011-BCFD-442E6C268F3C}"/>
                  </a:ext>
                </a:extLst>
              </p:cNvPr>
              <p:cNvSpPr txBox="1"/>
              <p:nvPr/>
            </p:nvSpPr>
            <p:spPr>
              <a:xfrm>
                <a:off x="0" y="6324271"/>
                <a:ext cx="9143708" cy="533551"/>
              </a:xfrm>
              <a:prstGeom prst="rect">
                <a:avLst/>
              </a:prstGeom>
              <a:grpFill/>
              <a:ln w="25400" cap="flat" cmpd="sng">
                <a:solidFill>
                  <a:srgbClr val="6D6D6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6" name="Google Shape;105;p1" descr="Fond za nauku">
                <a:extLst>
                  <a:ext uri="{FF2B5EF4-FFF2-40B4-BE49-F238E27FC236}">
                    <a16:creationId xmlns:a16="http://schemas.microsoft.com/office/drawing/2014/main" id="{CF022B48-E12B-4A66-BEB0-FAAECF6DF1B8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4286" t="15559" r="69139" b="15331"/>
              <a:stretch/>
            </p:blipFill>
            <p:spPr>
              <a:xfrm>
                <a:off x="4332" y="6355754"/>
                <a:ext cx="564606" cy="496957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sp>
          <p:nvSpPr>
            <p:cNvPr id="13" name="Google Shape;106;p1">
              <a:extLst>
                <a:ext uri="{FF2B5EF4-FFF2-40B4-BE49-F238E27FC236}">
                  <a16:creationId xmlns:a16="http://schemas.microsoft.com/office/drawing/2014/main" id="{16F0A713-8A02-4991-A418-D212EFFFECBB}"/>
                </a:ext>
              </a:extLst>
            </p:cNvPr>
            <p:cNvSpPr txBox="1"/>
            <p:nvPr/>
          </p:nvSpPr>
          <p:spPr>
            <a:xfrm>
              <a:off x="5994529" y="6395059"/>
              <a:ext cx="2416046" cy="36929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Pts val="2000"/>
                <a:buFont typeface="Teko"/>
                <a:buNone/>
              </a:pPr>
              <a:endParaRPr dirty="0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CD9B55-ABEF-4FD4-BF14-5E686E2FB4D0}"/>
              </a:ext>
            </a:extLst>
          </p:cNvPr>
          <p:cNvCxnSpPr>
            <a:cxnSpLocks/>
          </p:cNvCxnSpPr>
          <p:nvPr/>
        </p:nvCxnSpPr>
        <p:spPr>
          <a:xfrm>
            <a:off x="34824" y="6358433"/>
            <a:ext cx="9161364" cy="17244"/>
          </a:xfrm>
          <a:prstGeom prst="line">
            <a:avLst/>
          </a:prstGeom>
          <a:ln w="158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29872A43-E6E3-4C72-AADE-267623B489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3719" y="6375677"/>
            <a:ext cx="450900" cy="576564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6700DA61-B979-49BF-9A80-CA1DC8D0DD69}"/>
              </a:ext>
            </a:extLst>
          </p:cNvPr>
          <p:cNvSpPr txBox="1"/>
          <p:nvPr/>
        </p:nvSpPr>
        <p:spPr>
          <a:xfrm>
            <a:off x="971600" y="2744862"/>
            <a:ext cx="2004075" cy="369332"/>
          </a:xfrm>
          <a:solidFill>
            <a:schemeClr val="bg2"/>
          </a:solidFill>
          <a:ln w="22225">
            <a:solidFill>
              <a:srgbClr val="FFFF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endParaRPr lang="sr-Latn-RS" dirty="0">
              <a:solidFill>
                <a:srgbClr val="FF66FF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5CFE318B-2987-4733-A7C2-E9C40488B2FB}"/>
              </a:ext>
            </a:extLst>
          </p:cNvPr>
          <p:cNvSpPr/>
          <p:nvPr/>
        </p:nvSpPr>
        <p:spPr>
          <a:xfrm>
            <a:off x="257536" y="1094501"/>
            <a:ext cx="2376264" cy="948281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/>
            <a:r>
              <a:rPr lang="sr-Latn-RS" sz="2400" b="1" spc="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TRENUTNA TERAPIJA</a:t>
            </a:r>
            <a:endParaRPr lang="en-GB" sz="2400" b="1" spc="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8095194A-763B-487D-B3AE-0A705F6745B5}"/>
              </a:ext>
            </a:extLst>
          </p:cNvPr>
          <p:cNvSpPr/>
          <p:nvPr/>
        </p:nvSpPr>
        <p:spPr>
          <a:xfrm>
            <a:off x="2969138" y="987649"/>
            <a:ext cx="1153278" cy="1141590"/>
          </a:xfrm>
          <a:prstGeom prst="flowChartConnector">
            <a:avLst/>
          </a:prstGeom>
          <a:solidFill>
            <a:srgbClr val="86CBE0">
              <a:hueOff val="-5820000"/>
              <a:satOff val="-29605"/>
              <a:lumOff val="14902"/>
              <a:alphaOff val="0"/>
            </a:srgbClr>
          </a:solidFill>
          <a:ln w="12700" cap="flat" cmpd="sng" algn="ctr">
            <a:solidFill>
              <a:srgbClr val="4D4D4D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0" tIns="137160" rIns="0" bIns="137160" numCol="1" spcCol="1270" anchor="ctr" anchorCtr="0">
            <a:noAutofit/>
          </a:bodyPr>
          <a:lstStyle/>
          <a:p>
            <a:pPr algn="ctr"/>
            <a:r>
              <a:rPr lang="sr-Latn-RS" b="1" dirty="0">
                <a:solidFill>
                  <a:schemeClr val="tx1"/>
                </a:solidFill>
                <a:latin typeface="Century Gothic" panose="020B0502020202020204" pitchFamily="34" charset="0"/>
              </a:rPr>
              <a:t>Većina lekova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1DF9C5E-B41D-4013-B938-1EBF56513B95}"/>
              </a:ext>
            </a:extLst>
          </p:cNvPr>
          <p:cNvGrpSpPr/>
          <p:nvPr/>
        </p:nvGrpSpPr>
        <p:grpSpPr>
          <a:xfrm>
            <a:off x="4480315" y="920485"/>
            <a:ext cx="1641730" cy="1415284"/>
            <a:chOff x="416689" y="2443989"/>
            <a:chExt cx="1348736" cy="1162703"/>
          </a:xfrm>
        </p:grpSpPr>
        <p:sp>
          <p:nvSpPr>
            <p:cNvPr id="67" name="Hexagon 66">
              <a:extLst>
                <a:ext uri="{FF2B5EF4-FFF2-40B4-BE49-F238E27FC236}">
                  <a16:creationId xmlns:a16="http://schemas.microsoft.com/office/drawing/2014/main" id="{0A24E99A-0503-40AF-AD94-DE9ED4F2F606}"/>
                </a:ext>
              </a:extLst>
            </p:cNvPr>
            <p:cNvSpPr/>
            <p:nvPr/>
          </p:nvSpPr>
          <p:spPr>
            <a:xfrm>
              <a:off x="416689" y="2443989"/>
              <a:ext cx="1348736" cy="1162703"/>
            </a:xfrm>
            <a:prstGeom prst="hexagon">
              <a:avLst/>
            </a:prstGeom>
            <a:solidFill>
              <a:schemeClr val="bg1"/>
            </a:solidFill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sp>
          <p:nvSpPr>
            <p:cNvPr id="68" name="Hexagon 67">
              <a:extLst>
                <a:ext uri="{FF2B5EF4-FFF2-40B4-BE49-F238E27FC236}">
                  <a16:creationId xmlns:a16="http://schemas.microsoft.com/office/drawing/2014/main" id="{33234A30-19E8-4C7A-810F-170BB704C8B4}"/>
                </a:ext>
              </a:extLst>
            </p:cNvPr>
            <p:cNvSpPr/>
            <p:nvPr/>
          </p:nvSpPr>
          <p:spPr>
            <a:xfrm>
              <a:off x="478565" y="2501405"/>
              <a:ext cx="1224984" cy="1056020"/>
            </a:xfrm>
            <a:prstGeom prst="hexagon">
              <a:avLst/>
            </a:prstGeom>
            <a:solidFill>
              <a:srgbClr val="FFFFCC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</p:grp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13205228-4C3E-445E-8E07-4680D5B3A5EF}"/>
              </a:ext>
            </a:extLst>
          </p:cNvPr>
          <p:cNvSpPr/>
          <p:nvPr/>
        </p:nvSpPr>
        <p:spPr>
          <a:xfrm>
            <a:off x="4143314" y="1407514"/>
            <a:ext cx="369204" cy="34554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67D09EB-DCFF-4418-90CD-A82D0B57EDB9}"/>
              </a:ext>
            </a:extLst>
          </p:cNvPr>
          <p:cNvSpPr txBox="1"/>
          <p:nvPr/>
        </p:nvSpPr>
        <p:spPr>
          <a:xfrm>
            <a:off x="4343162" y="1272518"/>
            <a:ext cx="1935160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sr-Latn-RS" b="1" dirty="0">
                <a:latin typeface="Century Gothic" panose="020B0502020202020204" pitchFamily="34" charset="0"/>
              </a:rPr>
              <a:t>Nadoknada</a:t>
            </a:r>
          </a:p>
          <a:p>
            <a:pPr algn="ctr">
              <a:spcAft>
                <a:spcPts val="300"/>
              </a:spcAft>
            </a:pPr>
            <a:r>
              <a:rPr lang="sr-Latn-RS" b="1" dirty="0">
                <a:latin typeface="Century Gothic" panose="020B0502020202020204" pitchFamily="34" charset="0"/>
              </a:rPr>
              <a:t> </a:t>
            </a:r>
            <a:r>
              <a:rPr lang="sr-Latn-RS" b="1" dirty="0" err="1">
                <a:latin typeface="Century Gothic" panose="020B0502020202020204" pitchFamily="34" charset="0"/>
              </a:rPr>
              <a:t>dopamina</a:t>
            </a:r>
            <a:endParaRPr lang="sr-Latn-RS" b="1" dirty="0">
              <a:latin typeface="Century Gothic" panose="020B0502020202020204" pitchFamily="34" charset="0"/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C58E948-B7C4-4996-894F-37A4DC87CD52}"/>
              </a:ext>
            </a:extLst>
          </p:cNvPr>
          <p:cNvGrpSpPr/>
          <p:nvPr/>
        </p:nvGrpSpPr>
        <p:grpSpPr>
          <a:xfrm>
            <a:off x="136131" y="3627734"/>
            <a:ext cx="5097462" cy="514150"/>
            <a:chOff x="136131" y="3627734"/>
            <a:chExt cx="5097462" cy="51415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0960FEE-56F6-4C16-B2CD-631575EF7FE8}"/>
                </a:ext>
              </a:extLst>
            </p:cNvPr>
            <p:cNvSpPr txBox="1"/>
            <p:nvPr/>
          </p:nvSpPr>
          <p:spPr>
            <a:xfrm>
              <a:off x="665482" y="3735913"/>
              <a:ext cx="4568111" cy="369332"/>
            </a:xfrm>
            <a:custGeom>
              <a:avLst/>
              <a:gdLst>
                <a:gd name="connsiteX0" fmla="*/ 0 w 4568111"/>
                <a:gd name="connsiteY0" fmla="*/ 0 h 369332"/>
                <a:gd name="connsiteX1" fmla="*/ 525333 w 4568111"/>
                <a:gd name="connsiteY1" fmla="*/ 0 h 369332"/>
                <a:gd name="connsiteX2" fmla="*/ 1004984 w 4568111"/>
                <a:gd name="connsiteY2" fmla="*/ 0 h 369332"/>
                <a:gd name="connsiteX3" fmla="*/ 1621679 w 4568111"/>
                <a:gd name="connsiteY3" fmla="*/ 0 h 369332"/>
                <a:gd name="connsiteX4" fmla="*/ 2192693 w 4568111"/>
                <a:gd name="connsiteY4" fmla="*/ 0 h 369332"/>
                <a:gd name="connsiteX5" fmla="*/ 2672345 w 4568111"/>
                <a:gd name="connsiteY5" fmla="*/ 0 h 369332"/>
                <a:gd name="connsiteX6" fmla="*/ 3289040 w 4568111"/>
                <a:gd name="connsiteY6" fmla="*/ 0 h 369332"/>
                <a:gd name="connsiteX7" fmla="*/ 3768692 w 4568111"/>
                <a:gd name="connsiteY7" fmla="*/ 0 h 369332"/>
                <a:gd name="connsiteX8" fmla="*/ 4568111 w 4568111"/>
                <a:gd name="connsiteY8" fmla="*/ 0 h 369332"/>
                <a:gd name="connsiteX9" fmla="*/ 4568111 w 4568111"/>
                <a:gd name="connsiteY9" fmla="*/ 369332 h 369332"/>
                <a:gd name="connsiteX10" fmla="*/ 4042778 w 4568111"/>
                <a:gd name="connsiteY10" fmla="*/ 369332 h 369332"/>
                <a:gd name="connsiteX11" fmla="*/ 3563127 w 4568111"/>
                <a:gd name="connsiteY11" fmla="*/ 369332 h 369332"/>
                <a:gd name="connsiteX12" fmla="*/ 3037794 w 4568111"/>
                <a:gd name="connsiteY12" fmla="*/ 369332 h 369332"/>
                <a:gd name="connsiteX13" fmla="*/ 2375418 w 4568111"/>
                <a:gd name="connsiteY13" fmla="*/ 369332 h 369332"/>
                <a:gd name="connsiteX14" fmla="*/ 1713042 w 4568111"/>
                <a:gd name="connsiteY14" fmla="*/ 369332 h 369332"/>
                <a:gd name="connsiteX15" fmla="*/ 1233390 w 4568111"/>
                <a:gd name="connsiteY15" fmla="*/ 369332 h 369332"/>
                <a:gd name="connsiteX16" fmla="*/ 662376 w 4568111"/>
                <a:gd name="connsiteY16" fmla="*/ 369332 h 369332"/>
                <a:gd name="connsiteX17" fmla="*/ 0 w 4568111"/>
                <a:gd name="connsiteY17" fmla="*/ 369332 h 369332"/>
                <a:gd name="connsiteX18" fmla="*/ 0 w 4568111"/>
                <a:gd name="connsiteY18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68111" h="369332" fill="none" extrusionOk="0">
                  <a:moveTo>
                    <a:pt x="0" y="0"/>
                  </a:moveTo>
                  <a:cubicBezTo>
                    <a:pt x="146375" y="-15435"/>
                    <a:pt x="357464" y="58634"/>
                    <a:pt x="525333" y="0"/>
                  </a:cubicBezTo>
                  <a:cubicBezTo>
                    <a:pt x="693202" y="-58634"/>
                    <a:pt x="888916" y="56057"/>
                    <a:pt x="1004984" y="0"/>
                  </a:cubicBezTo>
                  <a:cubicBezTo>
                    <a:pt x="1121052" y="-56057"/>
                    <a:pt x="1341488" y="55575"/>
                    <a:pt x="1621679" y="0"/>
                  </a:cubicBezTo>
                  <a:cubicBezTo>
                    <a:pt x="1901870" y="-55575"/>
                    <a:pt x="2055205" y="35783"/>
                    <a:pt x="2192693" y="0"/>
                  </a:cubicBezTo>
                  <a:cubicBezTo>
                    <a:pt x="2330181" y="-35783"/>
                    <a:pt x="2536979" y="21907"/>
                    <a:pt x="2672345" y="0"/>
                  </a:cubicBezTo>
                  <a:cubicBezTo>
                    <a:pt x="2807711" y="-21907"/>
                    <a:pt x="2998782" y="22393"/>
                    <a:pt x="3289040" y="0"/>
                  </a:cubicBezTo>
                  <a:cubicBezTo>
                    <a:pt x="3579298" y="-22393"/>
                    <a:pt x="3556575" y="41566"/>
                    <a:pt x="3768692" y="0"/>
                  </a:cubicBezTo>
                  <a:cubicBezTo>
                    <a:pt x="3980809" y="-41566"/>
                    <a:pt x="4262976" y="32669"/>
                    <a:pt x="4568111" y="0"/>
                  </a:cubicBezTo>
                  <a:cubicBezTo>
                    <a:pt x="4586037" y="120211"/>
                    <a:pt x="4547647" y="279578"/>
                    <a:pt x="4568111" y="369332"/>
                  </a:cubicBezTo>
                  <a:cubicBezTo>
                    <a:pt x="4373629" y="383534"/>
                    <a:pt x="4245620" y="363846"/>
                    <a:pt x="4042778" y="369332"/>
                  </a:cubicBezTo>
                  <a:cubicBezTo>
                    <a:pt x="3839936" y="374818"/>
                    <a:pt x="3704713" y="366453"/>
                    <a:pt x="3563127" y="369332"/>
                  </a:cubicBezTo>
                  <a:cubicBezTo>
                    <a:pt x="3421541" y="372211"/>
                    <a:pt x="3254802" y="343737"/>
                    <a:pt x="3037794" y="369332"/>
                  </a:cubicBezTo>
                  <a:cubicBezTo>
                    <a:pt x="2820786" y="394927"/>
                    <a:pt x="2598881" y="330016"/>
                    <a:pt x="2375418" y="369332"/>
                  </a:cubicBezTo>
                  <a:cubicBezTo>
                    <a:pt x="2151955" y="408648"/>
                    <a:pt x="1971353" y="296490"/>
                    <a:pt x="1713042" y="369332"/>
                  </a:cubicBezTo>
                  <a:cubicBezTo>
                    <a:pt x="1454731" y="442174"/>
                    <a:pt x="1412882" y="329725"/>
                    <a:pt x="1233390" y="369332"/>
                  </a:cubicBezTo>
                  <a:cubicBezTo>
                    <a:pt x="1053898" y="408939"/>
                    <a:pt x="779319" y="367173"/>
                    <a:pt x="662376" y="369332"/>
                  </a:cubicBezTo>
                  <a:cubicBezTo>
                    <a:pt x="545433" y="371491"/>
                    <a:pt x="218859" y="355173"/>
                    <a:pt x="0" y="369332"/>
                  </a:cubicBezTo>
                  <a:cubicBezTo>
                    <a:pt x="-29456" y="185136"/>
                    <a:pt x="20979" y="113058"/>
                    <a:pt x="0" y="0"/>
                  </a:cubicBezTo>
                  <a:close/>
                </a:path>
                <a:path w="4568111" h="369332" stroke="0" extrusionOk="0">
                  <a:moveTo>
                    <a:pt x="0" y="0"/>
                  </a:moveTo>
                  <a:cubicBezTo>
                    <a:pt x="266177" y="-45398"/>
                    <a:pt x="383509" y="48424"/>
                    <a:pt x="571014" y="0"/>
                  </a:cubicBezTo>
                  <a:cubicBezTo>
                    <a:pt x="758519" y="-48424"/>
                    <a:pt x="899510" y="31202"/>
                    <a:pt x="1050666" y="0"/>
                  </a:cubicBezTo>
                  <a:cubicBezTo>
                    <a:pt x="1201822" y="-31202"/>
                    <a:pt x="1424132" y="67488"/>
                    <a:pt x="1667361" y="0"/>
                  </a:cubicBezTo>
                  <a:cubicBezTo>
                    <a:pt x="1910591" y="-67488"/>
                    <a:pt x="2005082" y="30321"/>
                    <a:pt x="2147012" y="0"/>
                  </a:cubicBezTo>
                  <a:cubicBezTo>
                    <a:pt x="2288942" y="-30321"/>
                    <a:pt x="2622816" y="49904"/>
                    <a:pt x="2763707" y="0"/>
                  </a:cubicBezTo>
                  <a:cubicBezTo>
                    <a:pt x="2904598" y="-49904"/>
                    <a:pt x="3120517" y="53321"/>
                    <a:pt x="3334721" y="0"/>
                  </a:cubicBezTo>
                  <a:cubicBezTo>
                    <a:pt x="3548925" y="-53321"/>
                    <a:pt x="3589456" y="9524"/>
                    <a:pt x="3768692" y="0"/>
                  </a:cubicBezTo>
                  <a:cubicBezTo>
                    <a:pt x="3947928" y="-9524"/>
                    <a:pt x="4407553" y="93774"/>
                    <a:pt x="4568111" y="0"/>
                  </a:cubicBezTo>
                  <a:cubicBezTo>
                    <a:pt x="4598498" y="161134"/>
                    <a:pt x="4529233" y="229412"/>
                    <a:pt x="4568111" y="369332"/>
                  </a:cubicBezTo>
                  <a:cubicBezTo>
                    <a:pt x="4380090" y="394235"/>
                    <a:pt x="4205304" y="335674"/>
                    <a:pt x="4042778" y="369332"/>
                  </a:cubicBezTo>
                  <a:cubicBezTo>
                    <a:pt x="3880252" y="402990"/>
                    <a:pt x="3558727" y="328355"/>
                    <a:pt x="3426083" y="369332"/>
                  </a:cubicBezTo>
                  <a:cubicBezTo>
                    <a:pt x="3293439" y="410309"/>
                    <a:pt x="3112953" y="328946"/>
                    <a:pt x="2900750" y="369332"/>
                  </a:cubicBezTo>
                  <a:cubicBezTo>
                    <a:pt x="2688547" y="409718"/>
                    <a:pt x="2520546" y="348174"/>
                    <a:pt x="2284056" y="369332"/>
                  </a:cubicBezTo>
                  <a:cubicBezTo>
                    <a:pt x="2047566" y="390490"/>
                    <a:pt x="1950250" y="320517"/>
                    <a:pt x="1713042" y="369332"/>
                  </a:cubicBezTo>
                  <a:cubicBezTo>
                    <a:pt x="1475834" y="418147"/>
                    <a:pt x="1437695" y="312797"/>
                    <a:pt x="1233390" y="369332"/>
                  </a:cubicBezTo>
                  <a:cubicBezTo>
                    <a:pt x="1029085" y="425867"/>
                    <a:pt x="929114" y="332856"/>
                    <a:pt x="799419" y="369332"/>
                  </a:cubicBezTo>
                  <a:cubicBezTo>
                    <a:pt x="669724" y="405808"/>
                    <a:pt x="270142" y="324017"/>
                    <a:pt x="0" y="369332"/>
                  </a:cubicBezTo>
                  <a:cubicBezTo>
                    <a:pt x="-28902" y="250159"/>
                    <a:pt x="38810" y="88352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  <a:alpha val="68000"/>
              </a:schemeClr>
            </a:solidFill>
            <a:ln w="22225">
              <a:noFill/>
              <a:extLst>
                <a:ext uri="{C807C97D-BFC1-408E-A445-0C87EB9F89A2}">
                  <ask:lineSketchStyleProps xmlns:ask="http://schemas.microsoft.com/office/drawing/2018/sketchyshapes" sd="1630265138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softEdge rad="76200"/>
            </a:effectLst>
          </p:spPr>
          <p:txBody>
            <a:bodyPr wrap="square" lIns="108000" tIns="108000" rIns="0">
              <a:normAutofit fontScale="92500" lnSpcReduction="20000"/>
            </a:bodyPr>
            <a:lstStyle>
              <a:defPPr>
                <a:defRPr lang="ru-RU"/>
              </a:defPPr>
              <a:lvl1pPr>
                <a:defRPr>
                  <a:latin typeface="Century Gothic" panose="020B0502020202020204" pitchFamily="34" charset="0"/>
                </a:defRPr>
              </a:lvl1pPr>
            </a:lstStyle>
            <a:p>
              <a:r>
                <a:rPr lang="en-GB" b="1" dirty="0" err="1"/>
                <a:t>Im</a:t>
              </a:r>
              <a:r>
                <a:rPr lang="sr-Latn-RS" b="1" dirty="0" err="1"/>
                <a:t>unoterapija</a:t>
              </a:r>
              <a:r>
                <a:rPr lang="en-GB" b="1" dirty="0"/>
                <a:t> (</a:t>
              </a:r>
              <a:r>
                <a:rPr lang="sr-Latn-RS" b="1" dirty="0"/>
                <a:t>pasivna imunizacija</a:t>
              </a:r>
              <a:r>
                <a:rPr lang="en-GB" b="1" dirty="0"/>
                <a:t>) </a:t>
              </a:r>
            </a:p>
          </p:txBody>
        </p:sp>
        <p:pic>
          <p:nvPicPr>
            <p:cNvPr id="26" name="Graphic 25" descr="Bullseye outline">
              <a:extLst>
                <a:ext uri="{FF2B5EF4-FFF2-40B4-BE49-F238E27FC236}">
                  <a16:creationId xmlns:a16="http://schemas.microsoft.com/office/drawing/2014/main" id="{F43C05F3-17B6-4457-8BEE-358B86C73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36131" y="3627734"/>
              <a:ext cx="514150" cy="514150"/>
            </a:xfrm>
            <a:prstGeom prst="rect">
              <a:avLst/>
            </a:prstGeom>
          </p:spPr>
        </p:pic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6152033-090B-4E76-9EFA-84AB60E83908}"/>
              </a:ext>
            </a:extLst>
          </p:cNvPr>
          <p:cNvGrpSpPr/>
          <p:nvPr/>
        </p:nvGrpSpPr>
        <p:grpSpPr>
          <a:xfrm>
            <a:off x="102980" y="4169265"/>
            <a:ext cx="3802209" cy="653265"/>
            <a:chOff x="104391" y="4169265"/>
            <a:chExt cx="3531506" cy="65326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51F5B31-4BE2-4A29-92BF-52319B512CE9}"/>
                </a:ext>
              </a:extLst>
            </p:cNvPr>
            <p:cNvSpPr txBox="1"/>
            <p:nvPr/>
          </p:nvSpPr>
          <p:spPr>
            <a:xfrm>
              <a:off x="677509" y="4176199"/>
              <a:ext cx="2958388" cy="646331"/>
            </a:xfrm>
            <a:custGeom>
              <a:avLst/>
              <a:gdLst>
                <a:gd name="connsiteX0" fmla="*/ 0 w 2958388"/>
                <a:gd name="connsiteY0" fmla="*/ 0 h 646331"/>
                <a:gd name="connsiteX1" fmla="*/ 591678 w 2958388"/>
                <a:gd name="connsiteY1" fmla="*/ 0 h 646331"/>
                <a:gd name="connsiteX2" fmla="*/ 1124187 w 2958388"/>
                <a:gd name="connsiteY2" fmla="*/ 0 h 646331"/>
                <a:gd name="connsiteX3" fmla="*/ 1656697 w 2958388"/>
                <a:gd name="connsiteY3" fmla="*/ 0 h 646331"/>
                <a:gd name="connsiteX4" fmla="*/ 2159623 w 2958388"/>
                <a:gd name="connsiteY4" fmla="*/ 0 h 646331"/>
                <a:gd name="connsiteX5" fmla="*/ 2958388 w 2958388"/>
                <a:gd name="connsiteY5" fmla="*/ 0 h 646331"/>
                <a:gd name="connsiteX6" fmla="*/ 2958388 w 2958388"/>
                <a:gd name="connsiteY6" fmla="*/ 303776 h 646331"/>
                <a:gd name="connsiteX7" fmla="*/ 2958388 w 2958388"/>
                <a:gd name="connsiteY7" fmla="*/ 646331 h 646331"/>
                <a:gd name="connsiteX8" fmla="*/ 2366710 w 2958388"/>
                <a:gd name="connsiteY8" fmla="*/ 646331 h 646331"/>
                <a:gd name="connsiteX9" fmla="*/ 1834201 w 2958388"/>
                <a:gd name="connsiteY9" fmla="*/ 646331 h 646331"/>
                <a:gd name="connsiteX10" fmla="*/ 1242523 w 2958388"/>
                <a:gd name="connsiteY10" fmla="*/ 646331 h 646331"/>
                <a:gd name="connsiteX11" fmla="*/ 591678 w 2958388"/>
                <a:gd name="connsiteY11" fmla="*/ 646331 h 646331"/>
                <a:gd name="connsiteX12" fmla="*/ 0 w 2958388"/>
                <a:gd name="connsiteY12" fmla="*/ 646331 h 646331"/>
                <a:gd name="connsiteX13" fmla="*/ 0 w 2958388"/>
                <a:gd name="connsiteY13" fmla="*/ 310239 h 646331"/>
                <a:gd name="connsiteX14" fmla="*/ 0 w 2958388"/>
                <a:gd name="connsiteY14" fmla="*/ 0 h 64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58388" h="646331" fill="none" extrusionOk="0">
                  <a:moveTo>
                    <a:pt x="0" y="0"/>
                  </a:moveTo>
                  <a:cubicBezTo>
                    <a:pt x="138056" y="-35827"/>
                    <a:pt x="361915" y="69956"/>
                    <a:pt x="591678" y="0"/>
                  </a:cubicBezTo>
                  <a:cubicBezTo>
                    <a:pt x="821441" y="-69956"/>
                    <a:pt x="861271" y="21295"/>
                    <a:pt x="1124187" y="0"/>
                  </a:cubicBezTo>
                  <a:cubicBezTo>
                    <a:pt x="1387103" y="-21295"/>
                    <a:pt x="1497614" y="1075"/>
                    <a:pt x="1656697" y="0"/>
                  </a:cubicBezTo>
                  <a:cubicBezTo>
                    <a:pt x="1815780" y="-1075"/>
                    <a:pt x="1980202" y="12552"/>
                    <a:pt x="2159623" y="0"/>
                  </a:cubicBezTo>
                  <a:cubicBezTo>
                    <a:pt x="2339044" y="-12552"/>
                    <a:pt x="2774281" y="57147"/>
                    <a:pt x="2958388" y="0"/>
                  </a:cubicBezTo>
                  <a:cubicBezTo>
                    <a:pt x="2992203" y="67751"/>
                    <a:pt x="2922690" y="190819"/>
                    <a:pt x="2958388" y="303776"/>
                  </a:cubicBezTo>
                  <a:cubicBezTo>
                    <a:pt x="2994086" y="416733"/>
                    <a:pt x="2936409" y="504728"/>
                    <a:pt x="2958388" y="646331"/>
                  </a:cubicBezTo>
                  <a:cubicBezTo>
                    <a:pt x="2688236" y="653530"/>
                    <a:pt x="2576761" y="591751"/>
                    <a:pt x="2366710" y="646331"/>
                  </a:cubicBezTo>
                  <a:cubicBezTo>
                    <a:pt x="2156659" y="700911"/>
                    <a:pt x="2075809" y="596994"/>
                    <a:pt x="1834201" y="646331"/>
                  </a:cubicBezTo>
                  <a:cubicBezTo>
                    <a:pt x="1592593" y="695668"/>
                    <a:pt x="1411898" y="642946"/>
                    <a:pt x="1242523" y="646331"/>
                  </a:cubicBezTo>
                  <a:cubicBezTo>
                    <a:pt x="1073148" y="649716"/>
                    <a:pt x="908804" y="578601"/>
                    <a:pt x="591678" y="646331"/>
                  </a:cubicBezTo>
                  <a:cubicBezTo>
                    <a:pt x="274552" y="714061"/>
                    <a:pt x="230031" y="585064"/>
                    <a:pt x="0" y="646331"/>
                  </a:cubicBezTo>
                  <a:cubicBezTo>
                    <a:pt x="-34434" y="512155"/>
                    <a:pt x="11553" y="429665"/>
                    <a:pt x="0" y="310239"/>
                  </a:cubicBezTo>
                  <a:cubicBezTo>
                    <a:pt x="-11553" y="190813"/>
                    <a:pt x="37212" y="88040"/>
                    <a:pt x="0" y="0"/>
                  </a:cubicBezTo>
                  <a:close/>
                </a:path>
                <a:path w="2958388" h="646331" stroke="0" extrusionOk="0">
                  <a:moveTo>
                    <a:pt x="0" y="0"/>
                  </a:moveTo>
                  <a:cubicBezTo>
                    <a:pt x="272561" y="-52293"/>
                    <a:pt x="364481" y="69589"/>
                    <a:pt x="621261" y="0"/>
                  </a:cubicBezTo>
                  <a:cubicBezTo>
                    <a:pt x="878041" y="-69589"/>
                    <a:pt x="975489" y="75150"/>
                    <a:pt x="1272107" y="0"/>
                  </a:cubicBezTo>
                  <a:cubicBezTo>
                    <a:pt x="1568725" y="-75150"/>
                    <a:pt x="1593264" y="58730"/>
                    <a:pt x="1834201" y="0"/>
                  </a:cubicBezTo>
                  <a:cubicBezTo>
                    <a:pt x="2075138" y="-58730"/>
                    <a:pt x="2531546" y="6515"/>
                    <a:pt x="2958388" y="0"/>
                  </a:cubicBezTo>
                  <a:cubicBezTo>
                    <a:pt x="2969982" y="118096"/>
                    <a:pt x="2919353" y="241954"/>
                    <a:pt x="2958388" y="329629"/>
                  </a:cubicBezTo>
                  <a:cubicBezTo>
                    <a:pt x="2997423" y="417304"/>
                    <a:pt x="2938455" y="491974"/>
                    <a:pt x="2958388" y="646331"/>
                  </a:cubicBezTo>
                  <a:cubicBezTo>
                    <a:pt x="2676152" y="649801"/>
                    <a:pt x="2475045" y="572163"/>
                    <a:pt x="2337127" y="646331"/>
                  </a:cubicBezTo>
                  <a:cubicBezTo>
                    <a:pt x="2199209" y="720499"/>
                    <a:pt x="2077108" y="599168"/>
                    <a:pt x="1834201" y="646331"/>
                  </a:cubicBezTo>
                  <a:cubicBezTo>
                    <a:pt x="1591294" y="693494"/>
                    <a:pt x="1445523" y="591286"/>
                    <a:pt x="1242523" y="646331"/>
                  </a:cubicBezTo>
                  <a:cubicBezTo>
                    <a:pt x="1039523" y="701376"/>
                    <a:pt x="877789" y="627418"/>
                    <a:pt x="710013" y="646331"/>
                  </a:cubicBezTo>
                  <a:cubicBezTo>
                    <a:pt x="542237" y="665244"/>
                    <a:pt x="313035" y="625365"/>
                    <a:pt x="0" y="646331"/>
                  </a:cubicBezTo>
                  <a:cubicBezTo>
                    <a:pt x="-5200" y="543720"/>
                    <a:pt x="21061" y="454982"/>
                    <a:pt x="0" y="336092"/>
                  </a:cubicBezTo>
                  <a:cubicBezTo>
                    <a:pt x="-21061" y="217202"/>
                    <a:pt x="23750" y="82089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  <a:alpha val="68000"/>
              </a:schemeClr>
            </a:solidFill>
            <a:ln w="22225">
              <a:noFill/>
              <a:extLst>
                <a:ext uri="{C807C97D-BFC1-408E-A445-0C87EB9F89A2}">
                  <ask:lineSketchStyleProps xmlns:ask="http://schemas.microsoft.com/office/drawing/2018/sketchyshapes" sd="122294572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softEdge rad="76200"/>
            </a:effectLst>
          </p:spPr>
          <p:txBody>
            <a:bodyPr wrap="square" lIns="108000" tIns="108000" rIns="0">
              <a:normAutofit fontScale="92500" lnSpcReduction="10000"/>
            </a:bodyPr>
            <a:lstStyle>
              <a:defPPr>
                <a:defRPr lang="ru-RU"/>
              </a:defPPr>
              <a:lvl1pPr>
                <a:defRPr b="1">
                  <a:latin typeface="Century Gothic" panose="020B0502020202020204" pitchFamily="34" charset="0"/>
                </a:defRPr>
              </a:lvl1pPr>
            </a:lstStyle>
            <a:p>
              <a:r>
                <a:rPr lang="sr-Latn-RS" dirty="0"/>
                <a:t>Molekuli koji sprečavaju </a:t>
              </a:r>
              <a:r>
                <a:rPr lang="sr-Latn-RS" dirty="0" err="1"/>
                <a:t>agregiranje</a:t>
              </a:r>
              <a:r>
                <a:rPr lang="sr-Latn-RS" dirty="0"/>
                <a:t> </a:t>
              </a:r>
              <a:r>
                <a:rPr lang="en-GB" dirty="0"/>
                <a:t>α-S</a:t>
              </a:r>
              <a:r>
                <a:rPr lang="sr-Latn-RS" dirty="0" err="1"/>
                <a:t>inukleina</a:t>
              </a:r>
              <a:endParaRPr lang="en-GB" dirty="0"/>
            </a:p>
          </p:txBody>
        </p:sp>
        <p:pic>
          <p:nvPicPr>
            <p:cNvPr id="87" name="Graphic 86" descr="Bullseye outline">
              <a:extLst>
                <a:ext uri="{FF2B5EF4-FFF2-40B4-BE49-F238E27FC236}">
                  <a16:creationId xmlns:a16="http://schemas.microsoft.com/office/drawing/2014/main" id="{E5A82C8A-0692-4F57-82BD-B297F3342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4391" y="4169265"/>
              <a:ext cx="522454" cy="522454"/>
            </a:xfrm>
            <a:prstGeom prst="rect">
              <a:avLst/>
            </a:prstGeom>
          </p:spPr>
        </p:pic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E4498D3-DB59-4F6D-AB23-03CE05F99201}"/>
              </a:ext>
            </a:extLst>
          </p:cNvPr>
          <p:cNvGrpSpPr/>
          <p:nvPr/>
        </p:nvGrpSpPr>
        <p:grpSpPr>
          <a:xfrm>
            <a:off x="467544" y="2559860"/>
            <a:ext cx="2376264" cy="948281"/>
            <a:chOff x="467544" y="2559860"/>
            <a:chExt cx="2376264" cy="948281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351FFE0-7D90-4229-9500-171B5D97378A}"/>
                </a:ext>
              </a:extLst>
            </p:cNvPr>
            <p:cNvSpPr/>
            <p:nvPr/>
          </p:nvSpPr>
          <p:spPr>
            <a:xfrm>
              <a:off x="467544" y="2559860"/>
              <a:ext cx="2376264" cy="948281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 w="2222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/>
              <a:r>
                <a:rPr lang="sr-Latn-RS" sz="2400" b="1" spc="300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NOVE STRATEGIJE</a:t>
              </a:r>
            </a:p>
          </p:txBody>
        </p:sp>
        <p:pic>
          <p:nvPicPr>
            <p:cNvPr id="93" name="Graphic 92" descr="Bullseye outline">
              <a:extLst>
                <a:ext uri="{FF2B5EF4-FFF2-40B4-BE49-F238E27FC236}">
                  <a16:creationId xmlns:a16="http://schemas.microsoft.com/office/drawing/2014/main" id="{562B5459-320F-4B4E-B41A-7A58B1E59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07241" y="2648146"/>
              <a:ext cx="412506" cy="412506"/>
            </a:xfrm>
            <a:prstGeom prst="rect">
              <a:avLst/>
            </a:prstGeom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69AFA49-AAB7-467C-A156-1FE673BAA0A8}"/>
              </a:ext>
            </a:extLst>
          </p:cNvPr>
          <p:cNvGrpSpPr/>
          <p:nvPr/>
        </p:nvGrpSpPr>
        <p:grpSpPr>
          <a:xfrm>
            <a:off x="102980" y="5228048"/>
            <a:ext cx="5113611" cy="514150"/>
            <a:chOff x="102980" y="5228048"/>
            <a:chExt cx="5113611" cy="514150"/>
          </a:xfrm>
        </p:grpSpPr>
        <p:pic>
          <p:nvPicPr>
            <p:cNvPr id="89" name="Graphic 88" descr="Bullseye outline">
              <a:extLst>
                <a:ext uri="{FF2B5EF4-FFF2-40B4-BE49-F238E27FC236}">
                  <a16:creationId xmlns:a16="http://schemas.microsoft.com/office/drawing/2014/main" id="{292CE4DE-9992-4E90-A159-B0CC24131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2980" y="5228048"/>
              <a:ext cx="514150" cy="514150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4891BCA-165D-4016-B6E9-05A7C5C2E756}"/>
                </a:ext>
              </a:extLst>
            </p:cNvPr>
            <p:cNvSpPr txBox="1"/>
            <p:nvPr/>
          </p:nvSpPr>
          <p:spPr>
            <a:xfrm>
              <a:off x="648481" y="5318238"/>
              <a:ext cx="4568110" cy="369332"/>
            </a:xfrm>
            <a:custGeom>
              <a:avLst/>
              <a:gdLst>
                <a:gd name="connsiteX0" fmla="*/ 0 w 4568110"/>
                <a:gd name="connsiteY0" fmla="*/ 0 h 369332"/>
                <a:gd name="connsiteX1" fmla="*/ 616695 w 4568110"/>
                <a:gd name="connsiteY1" fmla="*/ 0 h 369332"/>
                <a:gd name="connsiteX2" fmla="*/ 1050665 w 4568110"/>
                <a:gd name="connsiteY2" fmla="*/ 0 h 369332"/>
                <a:gd name="connsiteX3" fmla="*/ 1575998 w 4568110"/>
                <a:gd name="connsiteY3" fmla="*/ 0 h 369332"/>
                <a:gd name="connsiteX4" fmla="*/ 2009968 w 4568110"/>
                <a:gd name="connsiteY4" fmla="*/ 0 h 369332"/>
                <a:gd name="connsiteX5" fmla="*/ 2672344 w 4568110"/>
                <a:gd name="connsiteY5" fmla="*/ 0 h 369332"/>
                <a:gd name="connsiteX6" fmla="*/ 3197677 w 4568110"/>
                <a:gd name="connsiteY6" fmla="*/ 0 h 369332"/>
                <a:gd name="connsiteX7" fmla="*/ 3768691 w 4568110"/>
                <a:gd name="connsiteY7" fmla="*/ 0 h 369332"/>
                <a:gd name="connsiteX8" fmla="*/ 4568110 w 4568110"/>
                <a:gd name="connsiteY8" fmla="*/ 0 h 369332"/>
                <a:gd name="connsiteX9" fmla="*/ 4568110 w 4568110"/>
                <a:gd name="connsiteY9" fmla="*/ 369332 h 369332"/>
                <a:gd name="connsiteX10" fmla="*/ 3997096 w 4568110"/>
                <a:gd name="connsiteY10" fmla="*/ 369332 h 369332"/>
                <a:gd name="connsiteX11" fmla="*/ 3334720 w 4568110"/>
                <a:gd name="connsiteY11" fmla="*/ 369332 h 369332"/>
                <a:gd name="connsiteX12" fmla="*/ 2809388 w 4568110"/>
                <a:gd name="connsiteY12" fmla="*/ 369332 h 369332"/>
                <a:gd name="connsiteX13" fmla="*/ 2375417 w 4568110"/>
                <a:gd name="connsiteY13" fmla="*/ 369332 h 369332"/>
                <a:gd name="connsiteX14" fmla="*/ 1758722 w 4568110"/>
                <a:gd name="connsiteY14" fmla="*/ 369332 h 369332"/>
                <a:gd name="connsiteX15" fmla="*/ 1279071 w 4568110"/>
                <a:gd name="connsiteY15" fmla="*/ 369332 h 369332"/>
                <a:gd name="connsiteX16" fmla="*/ 753738 w 4568110"/>
                <a:gd name="connsiteY16" fmla="*/ 369332 h 369332"/>
                <a:gd name="connsiteX17" fmla="*/ 0 w 4568110"/>
                <a:gd name="connsiteY17" fmla="*/ 369332 h 369332"/>
                <a:gd name="connsiteX18" fmla="*/ 0 w 4568110"/>
                <a:gd name="connsiteY18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68110" h="369332" fill="none" extrusionOk="0">
                  <a:moveTo>
                    <a:pt x="0" y="0"/>
                  </a:moveTo>
                  <a:cubicBezTo>
                    <a:pt x="276687" y="-33494"/>
                    <a:pt x="333995" y="7062"/>
                    <a:pt x="616695" y="0"/>
                  </a:cubicBezTo>
                  <a:cubicBezTo>
                    <a:pt x="899396" y="-7062"/>
                    <a:pt x="899741" y="1617"/>
                    <a:pt x="1050665" y="0"/>
                  </a:cubicBezTo>
                  <a:cubicBezTo>
                    <a:pt x="1201589" y="-1617"/>
                    <a:pt x="1469733" y="25461"/>
                    <a:pt x="1575998" y="0"/>
                  </a:cubicBezTo>
                  <a:cubicBezTo>
                    <a:pt x="1682263" y="-25461"/>
                    <a:pt x="1835191" y="52044"/>
                    <a:pt x="2009968" y="0"/>
                  </a:cubicBezTo>
                  <a:cubicBezTo>
                    <a:pt x="2184745" y="-52044"/>
                    <a:pt x="2410063" y="17167"/>
                    <a:pt x="2672344" y="0"/>
                  </a:cubicBezTo>
                  <a:cubicBezTo>
                    <a:pt x="2934625" y="-17167"/>
                    <a:pt x="2960937" y="52564"/>
                    <a:pt x="3197677" y="0"/>
                  </a:cubicBezTo>
                  <a:cubicBezTo>
                    <a:pt x="3434417" y="-52564"/>
                    <a:pt x="3491452" y="5624"/>
                    <a:pt x="3768691" y="0"/>
                  </a:cubicBezTo>
                  <a:cubicBezTo>
                    <a:pt x="4045930" y="-5624"/>
                    <a:pt x="4259482" y="19968"/>
                    <a:pt x="4568110" y="0"/>
                  </a:cubicBezTo>
                  <a:cubicBezTo>
                    <a:pt x="4569422" y="170380"/>
                    <a:pt x="4552706" y="186996"/>
                    <a:pt x="4568110" y="369332"/>
                  </a:cubicBezTo>
                  <a:cubicBezTo>
                    <a:pt x="4340794" y="400226"/>
                    <a:pt x="4168183" y="306607"/>
                    <a:pt x="3997096" y="369332"/>
                  </a:cubicBezTo>
                  <a:cubicBezTo>
                    <a:pt x="3826009" y="432057"/>
                    <a:pt x="3490371" y="366228"/>
                    <a:pt x="3334720" y="369332"/>
                  </a:cubicBezTo>
                  <a:cubicBezTo>
                    <a:pt x="3179069" y="372436"/>
                    <a:pt x="3069130" y="332228"/>
                    <a:pt x="2809388" y="369332"/>
                  </a:cubicBezTo>
                  <a:cubicBezTo>
                    <a:pt x="2549646" y="406436"/>
                    <a:pt x="2530905" y="334786"/>
                    <a:pt x="2375417" y="369332"/>
                  </a:cubicBezTo>
                  <a:cubicBezTo>
                    <a:pt x="2219929" y="403878"/>
                    <a:pt x="1911959" y="345860"/>
                    <a:pt x="1758722" y="369332"/>
                  </a:cubicBezTo>
                  <a:cubicBezTo>
                    <a:pt x="1605485" y="392804"/>
                    <a:pt x="1379790" y="355071"/>
                    <a:pt x="1279071" y="369332"/>
                  </a:cubicBezTo>
                  <a:cubicBezTo>
                    <a:pt x="1178352" y="383593"/>
                    <a:pt x="923952" y="330340"/>
                    <a:pt x="753738" y="369332"/>
                  </a:cubicBezTo>
                  <a:cubicBezTo>
                    <a:pt x="583524" y="408324"/>
                    <a:pt x="281764" y="278906"/>
                    <a:pt x="0" y="369332"/>
                  </a:cubicBezTo>
                  <a:cubicBezTo>
                    <a:pt x="-14780" y="212025"/>
                    <a:pt x="10514" y="167747"/>
                    <a:pt x="0" y="0"/>
                  </a:cubicBezTo>
                  <a:close/>
                </a:path>
                <a:path w="4568110" h="369332" stroke="0" extrusionOk="0">
                  <a:moveTo>
                    <a:pt x="0" y="0"/>
                  </a:moveTo>
                  <a:cubicBezTo>
                    <a:pt x="104059" y="-43736"/>
                    <a:pt x="248455" y="50628"/>
                    <a:pt x="433970" y="0"/>
                  </a:cubicBezTo>
                  <a:cubicBezTo>
                    <a:pt x="619485" y="-50628"/>
                    <a:pt x="675109" y="38431"/>
                    <a:pt x="867941" y="0"/>
                  </a:cubicBezTo>
                  <a:cubicBezTo>
                    <a:pt x="1060773" y="-38431"/>
                    <a:pt x="1295598" y="68239"/>
                    <a:pt x="1484636" y="0"/>
                  </a:cubicBezTo>
                  <a:cubicBezTo>
                    <a:pt x="1673674" y="-68239"/>
                    <a:pt x="1867676" y="6382"/>
                    <a:pt x="2055650" y="0"/>
                  </a:cubicBezTo>
                  <a:cubicBezTo>
                    <a:pt x="2243624" y="-6382"/>
                    <a:pt x="2344791" y="51189"/>
                    <a:pt x="2580982" y="0"/>
                  </a:cubicBezTo>
                  <a:cubicBezTo>
                    <a:pt x="2817173" y="-51189"/>
                    <a:pt x="2995044" y="17873"/>
                    <a:pt x="3197677" y="0"/>
                  </a:cubicBezTo>
                  <a:cubicBezTo>
                    <a:pt x="3400311" y="-17873"/>
                    <a:pt x="3554667" y="47051"/>
                    <a:pt x="3677329" y="0"/>
                  </a:cubicBezTo>
                  <a:cubicBezTo>
                    <a:pt x="3799991" y="-47051"/>
                    <a:pt x="4353887" y="15649"/>
                    <a:pt x="4568110" y="0"/>
                  </a:cubicBezTo>
                  <a:cubicBezTo>
                    <a:pt x="4588427" y="172338"/>
                    <a:pt x="4560455" y="210299"/>
                    <a:pt x="4568110" y="369332"/>
                  </a:cubicBezTo>
                  <a:cubicBezTo>
                    <a:pt x="4428730" y="429215"/>
                    <a:pt x="4268255" y="306998"/>
                    <a:pt x="4042777" y="369332"/>
                  </a:cubicBezTo>
                  <a:cubicBezTo>
                    <a:pt x="3817299" y="431666"/>
                    <a:pt x="3597569" y="354301"/>
                    <a:pt x="3380401" y="369332"/>
                  </a:cubicBezTo>
                  <a:cubicBezTo>
                    <a:pt x="3163233" y="384363"/>
                    <a:pt x="3095363" y="323298"/>
                    <a:pt x="2855069" y="369332"/>
                  </a:cubicBezTo>
                  <a:cubicBezTo>
                    <a:pt x="2614775" y="415366"/>
                    <a:pt x="2471162" y="312983"/>
                    <a:pt x="2329736" y="369332"/>
                  </a:cubicBezTo>
                  <a:cubicBezTo>
                    <a:pt x="2188310" y="425681"/>
                    <a:pt x="2008812" y="357061"/>
                    <a:pt x="1804403" y="369332"/>
                  </a:cubicBezTo>
                  <a:cubicBezTo>
                    <a:pt x="1599994" y="381603"/>
                    <a:pt x="1396823" y="366556"/>
                    <a:pt x="1279071" y="369332"/>
                  </a:cubicBezTo>
                  <a:cubicBezTo>
                    <a:pt x="1161319" y="372108"/>
                    <a:pt x="904023" y="340449"/>
                    <a:pt x="708057" y="369332"/>
                  </a:cubicBezTo>
                  <a:cubicBezTo>
                    <a:pt x="512091" y="398215"/>
                    <a:pt x="174777" y="313017"/>
                    <a:pt x="0" y="369332"/>
                  </a:cubicBezTo>
                  <a:cubicBezTo>
                    <a:pt x="-17855" y="266207"/>
                    <a:pt x="43330" y="180515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  <a:alpha val="68000"/>
              </a:schemeClr>
            </a:solidFill>
            <a:ln w="22225">
              <a:noFill/>
              <a:extLst>
                <a:ext uri="{C807C97D-BFC1-408E-A445-0C87EB9F89A2}">
                  <ask:lineSketchStyleProps xmlns:ask="http://schemas.microsoft.com/office/drawing/2018/sketchyshapes" sd="46246104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softEdge rad="76200"/>
            </a:effectLst>
          </p:spPr>
          <p:txBody>
            <a:bodyPr wrap="square" lIns="108000" tIns="108000" rIns="0">
              <a:normAutofit fontScale="92500" lnSpcReduction="10000"/>
            </a:bodyPr>
            <a:lstStyle>
              <a:defPPr>
                <a:defRPr lang="ru-RU"/>
              </a:defPPr>
              <a:lvl1pPr>
                <a:defRPr b="1">
                  <a:latin typeface="Century Gothic" panose="020B0502020202020204" pitchFamily="34" charset="0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sr-Latn-RS" sz="1700" dirty="0"/>
                <a:t>Genska terapija i terapija matičnim ćelijama</a:t>
              </a:r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B18525D6-7978-425F-BD83-F41FD3F4C61F}"/>
              </a:ext>
            </a:extLst>
          </p:cNvPr>
          <p:cNvSpPr txBox="1"/>
          <p:nvPr/>
        </p:nvSpPr>
        <p:spPr>
          <a:xfrm>
            <a:off x="6434598" y="1234739"/>
            <a:ext cx="2509442" cy="821301"/>
          </a:xfrm>
          <a:custGeom>
            <a:avLst/>
            <a:gdLst>
              <a:gd name="connsiteX0" fmla="*/ 0 w 2509442"/>
              <a:gd name="connsiteY0" fmla="*/ 0 h 821301"/>
              <a:gd name="connsiteX1" fmla="*/ 552077 w 2509442"/>
              <a:gd name="connsiteY1" fmla="*/ 0 h 821301"/>
              <a:gd name="connsiteX2" fmla="*/ 1104154 w 2509442"/>
              <a:gd name="connsiteY2" fmla="*/ 0 h 821301"/>
              <a:gd name="connsiteX3" fmla="*/ 1580948 w 2509442"/>
              <a:gd name="connsiteY3" fmla="*/ 0 h 821301"/>
              <a:gd name="connsiteX4" fmla="*/ 2509442 w 2509442"/>
              <a:gd name="connsiteY4" fmla="*/ 0 h 821301"/>
              <a:gd name="connsiteX5" fmla="*/ 2509442 w 2509442"/>
              <a:gd name="connsiteY5" fmla="*/ 394224 h 821301"/>
              <a:gd name="connsiteX6" fmla="*/ 2509442 w 2509442"/>
              <a:gd name="connsiteY6" fmla="*/ 821301 h 821301"/>
              <a:gd name="connsiteX7" fmla="*/ 2032648 w 2509442"/>
              <a:gd name="connsiteY7" fmla="*/ 821301 h 821301"/>
              <a:gd name="connsiteX8" fmla="*/ 1530760 w 2509442"/>
              <a:gd name="connsiteY8" fmla="*/ 821301 h 821301"/>
              <a:gd name="connsiteX9" fmla="*/ 1079060 w 2509442"/>
              <a:gd name="connsiteY9" fmla="*/ 821301 h 821301"/>
              <a:gd name="connsiteX10" fmla="*/ 652455 w 2509442"/>
              <a:gd name="connsiteY10" fmla="*/ 821301 h 821301"/>
              <a:gd name="connsiteX11" fmla="*/ 0 w 2509442"/>
              <a:gd name="connsiteY11" fmla="*/ 821301 h 821301"/>
              <a:gd name="connsiteX12" fmla="*/ 0 w 2509442"/>
              <a:gd name="connsiteY12" fmla="*/ 435290 h 821301"/>
              <a:gd name="connsiteX13" fmla="*/ 0 w 2509442"/>
              <a:gd name="connsiteY13" fmla="*/ 0 h 82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09442" h="821301" fill="none" extrusionOk="0">
                <a:moveTo>
                  <a:pt x="0" y="0"/>
                </a:moveTo>
                <a:cubicBezTo>
                  <a:pt x="117691" y="-48973"/>
                  <a:pt x="368170" y="42386"/>
                  <a:pt x="552077" y="0"/>
                </a:cubicBezTo>
                <a:cubicBezTo>
                  <a:pt x="735984" y="-42386"/>
                  <a:pt x="885364" y="63981"/>
                  <a:pt x="1104154" y="0"/>
                </a:cubicBezTo>
                <a:cubicBezTo>
                  <a:pt x="1322944" y="-63981"/>
                  <a:pt x="1397369" y="34025"/>
                  <a:pt x="1580948" y="0"/>
                </a:cubicBezTo>
                <a:cubicBezTo>
                  <a:pt x="1764527" y="-34025"/>
                  <a:pt x="2226069" y="86157"/>
                  <a:pt x="2509442" y="0"/>
                </a:cubicBezTo>
                <a:cubicBezTo>
                  <a:pt x="2530548" y="158645"/>
                  <a:pt x="2474490" y="238547"/>
                  <a:pt x="2509442" y="394224"/>
                </a:cubicBezTo>
                <a:cubicBezTo>
                  <a:pt x="2544394" y="549901"/>
                  <a:pt x="2476507" y="616299"/>
                  <a:pt x="2509442" y="821301"/>
                </a:cubicBezTo>
                <a:cubicBezTo>
                  <a:pt x="2271989" y="832182"/>
                  <a:pt x="2245897" y="782564"/>
                  <a:pt x="2032648" y="821301"/>
                </a:cubicBezTo>
                <a:cubicBezTo>
                  <a:pt x="1819399" y="860038"/>
                  <a:pt x="1662906" y="817932"/>
                  <a:pt x="1530760" y="821301"/>
                </a:cubicBezTo>
                <a:cubicBezTo>
                  <a:pt x="1398614" y="824670"/>
                  <a:pt x="1276809" y="800004"/>
                  <a:pt x="1079060" y="821301"/>
                </a:cubicBezTo>
                <a:cubicBezTo>
                  <a:pt x="881311" y="842598"/>
                  <a:pt x="862685" y="814898"/>
                  <a:pt x="652455" y="821301"/>
                </a:cubicBezTo>
                <a:cubicBezTo>
                  <a:pt x="442225" y="827704"/>
                  <a:pt x="165278" y="782237"/>
                  <a:pt x="0" y="821301"/>
                </a:cubicBezTo>
                <a:cubicBezTo>
                  <a:pt x="-37728" y="723816"/>
                  <a:pt x="9846" y="538362"/>
                  <a:pt x="0" y="435290"/>
                </a:cubicBezTo>
                <a:cubicBezTo>
                  <a:pt x="-9846" y="332218"/>
                  <a:pt x="6920" y="112121"/>
                  <a:pt x="0" y="0"/>
                </a:cubicBezTo>
                <a:close/>
              </a:path>
              <a:path w="2509442" h="821301" stroke="0" extrusionOk="0">
                <a:moveTo>
                  <a:pt x="0" y="0"/>
                </a:moveTo>
                <a:cubicBezTo>
                  <a:pt x="140951" y="-64165"/>
                  <a:pt x="336541" y="29803"/>
                  <a:pt x="552077" y="0"/>
                </a:cubicBezTo>
                <a:cubicBezTo>
                  <a:pt x="767613" y="-29803"/>
                  <a:pt x="837138" y="18479"/>
                  <a:pt x="1079060" y="0"/>
                </a:cubicBezTo>
                <a:cubicBezTo>
                  <a:pt x="1320982" y="-18479"/>
                  <a:pt x="1356810" y="41808"/>
                  <a:pt x="1606043" y="0"/>
                </a:cubicBezTo>
                <a:cubicBezTo>
                  <a:pt x="1855276" y="-41808"/>
                  <a:pt x="1859113" y="3736"/>
                  <a:pt x="2057742" y="0"/>
                </a:cubicBezTo>
                <a:cubicBezTo>
                  <a:pt x="2256371" y="-3736"/>
                  <a:pt x="2353196" y="32312"/>
                  <a:pt x="2509442" y="0"/>
                </a:cubicBezTo>
                <a:cubicBezTo>
                  <a:pt x="2554056" y="141810"/>
                  <a:pt x="2482387" y="219471"/>
                  <a:pt x="2509442" y="386011"/>
                </a:cubicBezTo>
                <a:cubicBezTo>
                  <a:pt x="2536497" y="552551"/>
                  <a:pt x="2487786" y="692810"/>
                  <a:pt x="2509442" y="821301"/>
                </a:cubicBezTo>
                <a:cubicBezTo>
                  <a:pt x="2289978" y="877391"/>
                  <a:pt x="2208374" y="809862"/>
                  <a:pt x="2007554" y="821301"/>
                </a:cubicBezTo>
                <a:cubicBezTo>
                  <a:pt x="1806734" y="832740"/>
                  <a:pt x="1762616" y="818306"/>
                  <a:pt x="1530760" y="821301"/>
                </a:cubicBezTo>
                <a:cubicBezTo>
                  <a:pt x="1298904" y="824296"/>
                  <a:pt x="1218612" y="799472"/>
                  <a:pt x="1053966" y="821301"/>
                </a:cubicBezTo>
                <a:cubicBezTo>
                  <a:pt x="889320" y="843130"/>
                  <a:pt x="780664" y="801712"/>
                  <a:pt x="627360" y="821301"/>
                </a:cubicBezTo>
                <a:cubicBezTo>
                  <a:pt x="474056" y="840890"/>
                  <a:pt x="309622" y="771573"/>
                  <a:pt x="0" y="821301"/>
                </a:cubicBezTo>
                <a:cubicBezTo>
                  <a:pt x="-9325" y="641963"/>
                  <a:pt x="20428" y="562106"/>
                  <a:pt x="0" y="410651"/>
                </a:cubicBezTo>
                <a:cubicBezTo>
                  <a:pt x="-20428" y="259196"/>
                  <a:pt x="28558" y="103170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  <a:alpha val="68000"/>
            </a:schemeClr>
          </a:solidFill>
          <a:ln w="2222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246983836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76200"/>
          </a:effectLst>
        </p:spPr>
        <p:txBody>
          <a:bodyPr wrap="square" lIns="108000" tIns="108000" rIns="0">
            <a:noAutofit/>
          </a:bodyPr>
          <a:lstStyle>
            <a:defPPr>
              <a:defRPr lang="ru-RU"/>
            </a:defPPr>
            <a:lvl1pPr>
              <a:defRPr b="1"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sr-Latn-RS" sz="2000" spc="300" dirty="0">
                <a:solidFill>
                  <a:srgbClr val="FFFF00"/>
                </a:solidFill>
              </a:rPr>
              <a:t>SIMPTOMATSKA TERAPIJA</a:t>
            </a:r>
          </a:p>
        </p:txBody>
      </p:sp>
      <p:sp>
        <p:nvSpPr>
          <p:cNvPr id="103" name="Arrow: Right 102">
            <a:extLst>
              <a:ext uri="{FF2B5EF4-FFF2-40B4-BE49-F238E27FC236}">
                <a16:creationId xmlns:a16="http://schemas.microsoft.com/office/drawing/2014/main" id="{CCA72A2C-A7E7-487A-895E-32E31F329D62}"/>
              </a:ext>
            </a:extLst>
          </p:cNvPr>
          <p:cNvSpPr/>
          <p:nvPr/>
        </p:nvSpPr>
        <p:spPr>
          <a:xfrm rot="10800000">
            <a:off x="6063008" y="1440857"/>
            <a:ext cx="369204" cy="3455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75B6415-F0EB-4327-83BA-0260A60024FC}"/>
              </a:ext>
            </a:extLst>
          </p:cNvPr>
          <p:cNvGrpSpPr/>
          <p:nvPr/>
        </p:nvGrpSpPr>
        <p:grpSpPr>
          <a:xfrm>
            <a:off x="5280832" y="2747497"/>
            <a:ext cx="3385075" cy="692320"/>
            <a:chOff x="5547544" y="2661361"/>
            <a:chExt cx="3385075" cy="692320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B945966E-2EC0-4F67-8A38-4FEFF19E0F9B}"/>
                </a:ext>
              </a:extLst>
            </p:cNvPr>
            <p:cNvSpPr txBox="1"/>
            <p:nvPr/>
          </p:nvSpPr>
          <p:spPr>
            <a:xfrm>
              <a:off x="5924101" y="2661361"/>
              <a:ext cx="3008518" cy="692320"/>
            </a:xfrm>
            <a:custGeom>
              <a:avLst/>
              <a:gdLst>
                <a:gd name="connsiteX0" fmla="*/ 0 w 3008518"/>
                <a:gd name="connsiteY0" fmla="*/ 0 h 692320"/>
                <a:gd name="connsiteX1" fmla="*/ 441249 w 3008518"/>
                <a:gd name="connsiteY1" fmla="*/ 0 h 692320"/>
                <a:gd name="connsiteX2" fmla="*/ 942669 w 3008518"/>
                <a:gd name="connsiteY2" fmla="*/ 0 h 692320"/>
                <a:gd name="connsiteX3" fmla="*/ 1474174 w 3008518"/>
                <a:gd name="connsiteY3" fmla="*/ 0 h 692320"/>
                <a:gd name="connsiteX4" fmla="*/ 1885338 w 3008518"/>
                <a:gd name="connsiteY4" fmla="*/ 0 h 692320"/>
                <a:gd name="connsiteX5" fmla="*/ 2446928 w 3008518"/>
                <a:gd name="connsiteY5" fmla="*/ 0 h 692320"/>
                <a:gd name="connsiteX6" fmla="*/ 3008518 w 3008518"/>
                <a:gd name="connsiteY6" fmla="*/ 0 h 692320"/>
                <a:gd name="connsiteX7" fmla="*/ 3008518 w 3008518"/>
                <a:gd name="connsiteY7" fmla="*/ 339237 h 692320"/>
                <a:gd name="connsiteX8" fmla="*/ 3008518 w 3008518"/>
                <a:gd name="connsiteY8" fmla="*/ 692320 h 692320"/>
                <a:gd name="connsiteX9" fmla="*/ 2567269 w 3008518"/>
                <a:gd name="connsiteY9" fmla="*/ 692320 h 692320"/>
                <a:gd name="connsiteX10" fmla="*/ 2095934 w 3008518"/>
                <a:gd name="connsiteY10" fmla="*/ 692320 h 692320"/>
                <a:gd name="connsiteX11" fmla="*/ 1534344 w 3008518"/>
                <a:gd name="connsiteY11" fmla="*/ 692320 h 692320"/>
                <a:gd name="connsiteX12" fmla="*/ 1032925 w 3008518"/>
                <a:gd name="connsiteY12" fmla="*/ 692320 h 692320"/>
                <a:gd name="connsiteX13" fmla="*/ 531505 w 3008518"/>
                <a:gd name="connsiteY13" fmla="*/ 692320 h 692320"/>
                <a:gd name="connsiteX14" fmla="*/ 0 w 3008518"/>
                <a:gd name="connsiteY14" fmla="*/ 692320 h 692320"/>
                <a:gd name="connsiteX15" fmla="*/ 0 w 3008518"/>
                <a:gd name="connsiteY15" fmla="*/ 346160 h 692320"/>
                <a:gd name="connsiteX16" fmla="*/ 0 w 3008518"/>
                <a:gd name="connsiteY16" fmla="*/ 0 h 69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8518" h="692320" fill="none" extrusionOk="0">
                  <a:moveTo>
                    <a:pt x="0" y="0"/>
                  </a:moveTo>
                  <a:cubicBezTo>
                    <a:pt x="198680" y="-49537"/>
                    <a:pt x="265233" y="19464"/>
                    <a:pt x="441249" y="0"/>
                  </a:cubicBezTo>
                  <a:cubicBezTo>
                    <a:pt x="617265" y="-19464"/>
                    <a:pt x="829392" y="30505"/>
                    <a:pt x="942669" y="0"/>
                  </a:cubicBezTo>
                  <a:cubicBezTo>
                    <a:pt x="1055946" y="-30505"/>
                    <a:pt x="1332414" y="9777"/>
                    <a:pt x="1474174" y="0"/>
                  </a:cubicBezTo>
                  <a:cubicBezTo>
                    <a:pt x="1615934" y="-9777"/>
                    <a:pt x="1723636" y="37717"/>
                    <a:pt x="1885338" y="0"/>
                  </a:cubicBezTo>
                  <a:cubicBezTo>
                    <a:pt x="2047040" y="-37717"/>
                    <a:pt x="2174831" y="15962"/>
                    <a:pt x="2446928" y="0"/>
                  </a:cubicBezTo>
                  <a:cubicBezTo>
                    <a:pt x="2719025" y="-15962"/>
                    <a:pt x="2797350" y="38202"/>
                    <a:pt x="3008518" y="0"/>
                  </a:cubicBezTo>
                  <a:cubicBezTo>
                    <a:pt x="3038077" y="150362"/>
                    <a:pt x="2969691" y="247526"/>
                    <a:pt x="3008518" y="339237"/>
                  </a:cubicBezTo>
                  <a:cubicBezTo>
                    <a:pt x="3047345" y="430948"/>
                    <a:pt x="2998391" y="548308"/>
                    <a:pt x="3008518" y="692320"/>
                  </a:cubicBezTo>
                  <a:cubicBezTo>
                    <a:pt x="2893548" y="723184"/>
                    <a:pt x="2655719" y="685720"/>
                    <a:pt x="2567269" y="692320"/>
                  </a:cubicBezTo>
                  <a:cubicBezTo>
                    <a:pt x="2478819" y="698920"/>
                    <a:pt x="2274343" y="638387"/>
                    <a:pt x="2095934" y="692320"/>
                  </a:cubicBezTo>
                  <a:cubicBezTo>
                    <a:pt x="1917526" y="746253"/>
                    <a:pt x="1778636" y="632162"/>
                    <a:pt x="1534344" y="692320"/>
                  </a:cubicBezTo>
                  <a:cubicBezTo>
                    <a:pt x="1290052" y="752478"/>
                    <a:pt x="1142541" y="638918"/>
                    <a:pt x="1032925" y="692320"/>
                  </a:cubicBezTo>
                  <a:cubicBezTo>
                    <a:pt x="923309" y="745722"/>
                    <a:pt x="730703" y="660245"/>
                    <a:pt x="531505" y="692320"/>
                  </a:cubicBezTo>
                  <a:cubicBezTo>
                    <a:pt x="332307" y="724395"/>
                    <a:pt x="154882" y="636802"/>
                    <a:pt x="0" y="692320"/>
                  </a:cubicBezTo>
                  <a:cubicBezTo>
                    <a:pt x="-3542" y="563315"/>
                    <a:pt x="33202" y="429581"/>
                    <a:pt x="0" y="346160"/>
                  </a:cubicBezTo>
                  <a:cubicBezTo>
                    <a:pt x="-33202" y="262739"/>
                    <a:pt x="22033" y="166870"/>
                    <a:pt x="0" y="0"/>
                  </a:cubicBezTo>
                  <a:close/>
                </a:path>
                <a:path w="3008518" h="692320" stroke="0" extrusionOk="0">
                  <a:moveTo>
                    <a:pt x="0" y="0"/>
                  </a:moveTo>
                  <a:cubicBezTo>
                    <a:pt x="226207" y="-44934"/>
                    <a:pt x="256885" y="55765"/>
                    <a:pt x="501420" y="0"/>
                  </a:cubicBezTo>
                  <a:cubicBezTo>
                    <a:pt x="745955" y="-55765"/>
                    <a:pt x="755076" y="34232"/>
                    <a:pt x="1002839" y="0"/>
                  </a:cubicBezTo>
                  <a:cubicBezTo>
                    <a:pt x="1250602" y="-34232"/>
                    <a:pt x="1406375" y="39962"/>
                    <a:pt x="1564429" y="0"/>
                  </a:cubicBezTo>
                  <a:cubicBezTo>
                    <a:pt x="1722483" y="-39962"/>
                    <a:pt x="1882505" y="3766"/>
                    <a:pt x="1975593" y="0"/>
                  </a:cubicBezTo>
                  <a:cubicBezTo>
                    <a:pt x="2068681" y="-3766"/>
                    <a:pt x="2382683" y="47566"/>
                    <a:pt x="2507098" y="0"/>
                  </a:cubicBezTo>
                  <a:cubicBezTo>
                    <a:pt x="2631514" y="-47566"/>
                    <a:pt x="2844208" y="54917"/>
                    <a:pt x="3008518" y="0"/>
                  </a:cubicBezTo>
                  <a:cubicBezTo>
                    <a:pt x="3037038" y="80298"/>
                    <a:pt x="3007154" y="172530"/>
                    <a:pt x="3008518" y="339237"/>
                  </a:cubicBezTo>
                  <a:cubicBezTo>
                    <a:pt x="3009882" y="505944"/>
                    <a:pt x="2985885" y="590903"/>
                    <a:pt x="3008518" y="692320"/>
                  </a:cubicBezTo>
                  <a:cubicBezTo>
                    <a:pt x="2863258" y="709734"/>
                    <a:pt x="2650910" y="673381"/>
                    <a:pt x="2477013" y="692320"/>
                  </a:cubicBezTo>
                  <a:cubicBezTo>
                    <a:pt x="2303116" y="711259"/>
                    <a:pt x="2191709" y="687990"/>
                    <a:pt x="2035764" y="692320"/>
                  </a:cubicBezTo>
                  <a:cubicBezTo>
                    <a:pt x="1879819" y="696650"/>
                    <a:pt x="1788238" y="678256"/>
                    <a:pt x="1624600" y="692320"/>
                  </a:cubicBezTo>
                  <a:cubicBezTo>
                    <a:pt x="1460962" y="706384"/>
                    <a:pt x="1282556" y="664311"/>
                    <a:pt x="1093095" y="692320"/>
                  </a:cubicBezTo>
                  <a:cubicBezTo>
                    <a:pt x="903634" y="720329"/>
                    <a:pt x="702260" y="629377"/>
                    <a:pt x="531505" y="692320"/>
                  </a:cubicBezTo>
                  <a:cubicBezTo>
                    <a:pt x="360750" y="755263"/>
                    <a:pt x="179625" y="630423"/>
                    <a:pt x="0" y="692320"/>
                  </a:cubicBezTo>
                  <a:cubicBezTo>
                    <a:pt x="-3260" y="605765"/>
                    <a:pt x="23402" y="462780"/>
                    <a:pt x="0" y="353083"/>
                  </a:cubicBezTo>
                  <a:cubicBezTo>
                    <a:pt x="-23402" y="243386"/>
                    <a:pt x="3413" y="106545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84000"/>
              </a:schemeClr>
            </a:solidFill>
            <a:ln w="22225">
              <a:noFill/>
              <a:extLst>
                <a:ext uri="{C807C97D-BFC1-408E-A445-0C87EB9F89A2}">
                  <ask:lineSketchStyleProps xmlns:ask="http://schemas.microsoft.com/office/drawing/2018/sketchyshapes" sd="392333605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softEdge rad="38100"/>
            </a:effectLst>
          </p:spPr>
          <p:txBody>
            <a:bodyPr wrap="square" lIns="0" tIns="0" rIns="0" bIns="0">
              <a:noAutofit/>
            </a:bodyPr>
            <a:lstStyle>
              <a:defPPr>
                <a:defRPr lang="ru-RU"/>
              </a:defPPr>
              <a:lvl1pPr>
                <a:defRPr b="1">
                  <a:latin typeface="Century Gothic" panose="020B0502020202020204" pitchFamily="34" charset="0"/>
                </a:defRPr>
              </a:lvl1pPr>
            </a:lstStyle>
            <a:p>
              <a:pPr algn="ctr"/>
              <a:r>
                <a:rPr lang="sr-Latn-RS" sz="2200" spc="300" dirty="0">
                  <a:solidFill>
                    <a:srgbClr val="FF7C80"/>
                  </a:solidFill>
                </a:rPr>
                <a:t>GLAVNI CILJ NAŠEG PROJEKTA</a:t>
              </a:r>
            </a:p>
          </p:txBody>
        </p:sp>
        <p:pic>
          <p:nvPicPr>
            <p:cNvPr id="104" name="Graphic 103" descr="Bullseye outline">
              <a:extLst>
                <a:ext uri="{FF2B5EF4-FFF2-40B4-BE49-F238E27FC236}">
                  <a16:creationId xmlns:a16="http://schemas.microsoft.com/office/drawing/2014/main" id="{39F76226-74C8-4114-8306-40121D109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547544" y="2757010"/>
              <a:ext cx="514150" cy="514150"/>
            </a:xfrm>
            <a:prstGeom prst="rect">
              <a:avLst/>
            </a:prstGeom>
          </p:spPr>
        </p:pic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6F100EE-D66C-46B8-A738-3399E0F4A12A}"/>
                </a:ext>
              </a:extLst>
            </p:cNvPr>
            <p:cNvCxnSpPr>
              <a:cxnSpLocks/>
            </p:cNvCxnSpPr>
            <p:nvPr/>
          </p:nvCxnSpPr>
          <p:spPr>
            <a:xfrm>
              <a:off x="5970199" y="3353681"/>
              <a:ext cx="2894651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C00B5C07-54E5-4B6C-8CFF-B1F4278BB8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0199" y="2662017"/>
              <a:ext cx="2894651" cy="20869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A1915DC-6155-44A0-9263-BAB606F6D4BF}"/>
              </a:ext>
            </a:extLst>
          </p:cNvPr>
          <p:cNvGrpSpPr/>
          <p:nvPr/>
        </p:nvGrpSpPr>
        <p:grpSpPr>
          <a:xfrm>
            <a:off x="5868144" y="3140968"/>
            <a:ext cx="3420389" cy="3363168"/>
            <a:chOff x="5332923" y="3845714"/>
            <a:chExt cx="3911889" cy="3846445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67D8EF8B-7E0F-4067-8690-2D300FE2BCF0}"/>
                </a:ext>
              </a:extLst>
            </p:cNvPr>
            <p:cNvGrpSpPr/>
            <p:nvPr/>
          </p:nvGrpSpPr>
          <p:grpSpPr>
            <a:xfrm>
              <a:off x="5332923" y="3845714"/>
              <a:ext cx="3911889" cy="3846445"/>
              <a:chOff x="4467964" y="2879467"/>
              <a:chExt cx="3911889" cy="3846445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CC9F6C45-355B-4CA3-98C5-EF826A3AE06E}"/>
                  </a:ext>
                </a:extLst>
              </p:cNvPr>
              <p:cNvGrpSpPr/>
              <p:nvPr/>
            </p:nvGrpSpPr>
            <p:grpSpPr>
              <a:xfrm>
                <a:off x="4877101" y="3352839"/>
                <a:ext cx="2990006" cy="2990006"/>
                <a:chOff x="5538671" y="3389554"/>
                <a:chExt cx="2990006" cy="2990006"/>
              </a:xfrm>
            </p:grpSpPr>
            <p:sp>
              <p:nvSpPr>
                <p:cNvPr id="110" name="Flowchart: Connector 109">
                  <a:extLst>
                    <a:ext uri="{FF2B5EF4-FFF2-40B4-BE49-F238E27FC236}">
                      <a16:creationId xmlns:a16="http://schemas.microsoft.com/office/drawing/2014/main" id="{ED6CE4DE-4890-496A-9F64-FF850DFA3713}"/>
                    </a:ext>
                  </a:extLst>
                </p:cNvPr>
                <p:cNvSpPr/>
                <p:nvPr/>
              </p:nvSpPr>
              <p:spPr>
                <a:xfrm>
                  <a:off x="5538671" y="3389554"/>
                  <a:ext cx="2990006" cy="2990006"/>
                </a:xfrm>
                <a:prstGeom prst="flowChartConnector">
                  <a:avLst/>
                </a:prstGeom>
                <a:solidFill>
                  <a:schemeClr val="bg1">
                    <a:alpha val="72000"/>
                  </a:schemeClr>
                </a:solidFill>
                <a:ln w="793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r-Latn-RS" dirty="0"/>
                </a:p>
              </p:txBody>
            </p:sp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68CED560-A4F0-4D34-96A2-D3E0D876B00A}"/>
                    </a:ext>
                  </a:extLst>
                </p:cNvPr>
                <p:cNvSpPr txBox="1"/>
                <p:nvPr/>
              </p:nvSpPr>
              <p:spPr>
                <a:xfrm>
                  <a:off x="5784838" y="3484975"/>
                  <a:ext cx="2503729" cy="801522"/>
                </a:xfrm>
                <a:custGeom>
                  <a:avLst/>
                  <a:gdLst>
                    <a:gd name="connsiteX0" fmla="*/ 0 w 2503729"/>
                    <a:gd name="connsiteY0" fmla="*/ 0 h 801522"/>
                    <a:gd name="connsiteX1" fmla="*/ 475709 w 2503729"/>
                    <a:gd name="connsiteY1" fmla="*/ 0 h 801522"/>
                    <a:gd name="connsiteX2" fmla="*/ 976454 w 2503729"/>
                    <a:gd name="connsiteY2" fmla="*/ 0 h 801522"/>
                    <a:gd name="connsiteX3" fmla="*/ 1452163 w 2503729"/>
                    <a:gd name="connsiteY3" fmla="*/ 0 h 801522"/>
                    <a:gd name="connsiteX4" fmla="*/ 2002983 w 2503729"/>
                    <a:gd name="connsiteY4" fmla="*/ 0 h 801522"/>
                    <a:gd name="connsiteX5" fmla="*/ 2503729 w 2503729"/>
                    <a:gd name="connsiteY5" fmla="*/ 0 h 801522"/>
                    <a:gd name="connsiteX6" fmla="*/ 2503729 w 2503729"/>
                    <a:gd name="connsiteY6" fmla="*/ 416791 h 801522"/>
                    <a:gd name="connsiteX7" fmla="*/ 2503729 w 2503729"/>
                    <a:gd name="connsiteY7" fmla="*/ 801522 h 801522"/>
                    <a:gd name="connsiteX8" fmla="*/ 2002983 w 2503729"/>
                    <a:gd name="connsiteY8" fmla="*/ 801522 h 801522"/>
                    <a:gd name="connsiteX9" fmla="*/ 1552312 w 2503729"/>
                    <a:gd name="connsiteY9" fmla="*/ 801522 h 801522"/>
                    <a:gd name="connsiteX10" fmla="*/ 1101641 w 2503729"/>
                    <a:gd name="connsiteY10" fmla="*/ 801522 h 801522"/>
                    <a:gd name="connsiteX11" fmla="*/ 676007 w 2503729"/>
                    <a:gd name="connsiteY11" fmla="*/ 801522 h 801522"/>
                    <a:gd name="connsiteX12" fmla="*/ 0 w 2503729"/>
                    <a:gd name="connsiteY12" fmla="*/ 801522 h 801522"/>
                    <a:gd name="connsiteX13" fmla="*/ 0 w 2503729"/>
                    <a:gd name="connsiteY13" fmla="*/ 408776 h 801522"/>
                    <a:gd name="connsiteX14" fmla="*/ 0 w 2503729"/>
                    <a:gd name="connsiteY14" fmla="*/ 0 h 801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503729" h="801522" extrusionOk="0">
                      <a:moveTo>
                        <a:pt x="0" y="0"/>
                      </a:moveTo>
                      <a:cubicBezTo>
                        <a:pt x="157451" y="-4065"/>
                        <a:pt x="336355" y="43955"/>
                        <a:pt x="475709" y="0"/>
                      </a:cubicBezTo>
                      <a:cubicBezTo>
                        <a:pt x="615063" y="-43955"/>
                        <a:pt x="772298" y="35863"/>
                        <a:pt x="976454" y="0"/>
                      </a:cubicBezTo>
                      <a:cubicBezTo>
                        <a:pt x="1180611" y="-35863"/>
                        <a:pt x="1352637" y="34431"/>
                        <a:pt x="1452163" y="0"/>
                      </a:cubicBezTo>
                      <a:cubicBezTo>
                        <a:pt x="1551689" y="-34431"/>
                        <a:pt x="1876562" y="19072"/>
                        <a:pt x="2002983" y="0"/>
                      </a:cubicBezTo>
                      <a:cubicBezTo>
                        <a:pt x="2129404" y="-19072"/>
                        <a:pt x="2259608" y="53141"/>
                        <a:pt x="2503729" y="0"/>
                      </a:cubicBezTo>
                      <a:cubicBezTo>
                        <a:pt x="2505529" y="204450"/>
                        <a:pt x="2494428" y="213718"/>
                        <a:pt x="2503729" y="416791"/>
                      </a:cubicBezTo>
                      <a:cubicBezTo>
                        <a:pt x="2513030" y="619864"/>
                        <a:pt x="2488375" y="652272"/>
                        <a:pt x="2503729" y="801522"/>
                      </a:cubicBezTo>
                      <a:cubicBezTo>
                        <a:pt x="2352981" y="861502"/>
                        <a:pt x="2167486" y="783570"/>
                        <a:pt x="2002983" y="801522"/>
                      </a:cubicBezTo>
                      <a:cubicBezTo>
                        <a:pt x="1838480" y="819474"/>
                        <a:pt x="1724266" y="778826"/>
                        <a:pt x="1552312" y="801522"/>
                      </a:cubicBezTo>
                      <a:cubicBezTo>
                        <a:pt x="1380358" y="824218"/>
                        <a:pt x="1242281" y="756080"/>
                        <a:pt x="1101641" y="801522"/>
                      </a:cubicBezTo>
                      <a:cubicBezTo>
                        <a:pt x="961001" y="846964"/>
                        <a:pt x="869138" y="785186"/>
                        <a:pt x="676007" y="801522"/>
                      </a:cubicBezTo>
                      <a:cubicBezTo>
                        <a:pt x="482876" y="817858"/>
                        <a:pt x="303089" y="721014"/>
                        <a:pt x="0" y="801522"/>
                      </a:cubicBezTo>
                      <a:cubicBezTo>
                        <a:pt x="-25349" y="700733"/>
                        <a:pt x="37108" y="534021"/>
                        <a:pt x="0" y="408776"/>
                      </a:cubicBezTo>
                      <a:cubicBezTo>
                        <a:pt x="-37108" y="283531"/>
                        <a:pt x="15432" y="123521"/>
                        <a:pt x="0" y="0"/>
                      </a:cubicBezTo>
                      <a:close/>
                    </a:path>
                  </a:pathLst>
                </a:custGeom>
                <a:noFill/>
                <a:ln w="22225">
                  <a:noFill/>
                  <a:extLst>
                    <a:ext uri="{C807C97D-BFC1-408E-A445-0C87EB9F89A2}">
                      <ask:lineSketchStyleProps xmlns:ask="http://schemas.microsoft.com/office/drawing/2018/sketchyshapes" sd="600260080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>
                  <a:softEdge rad="76200"/>
                </a:effectLst>
              </p:spPr>
              <p:txBody>
                <a:bodyPr wrap="square" lIns="108000" tIns="108000" rIns="0">
                  <a:noAutofit/>
                </a:bodyPr>
                <a:lstStyle>
                  <a:defPPr>
                    <a:defRPr lang="ru-RU"/>
                  </a:defPPr>
                  <a:lvl1pPr>
                    <a:defRPr b="1">
                      <a:latin typeface="Century Gothic" panose="020B0502020202020204" pitchFamily="34" charset="0"/>
                    </a:defRPr>
                  </a:lvl1pPr>
                </a:lstStyle>
                <a:p>
                  <a:pPr algn="ctr"/>
                  <a:endParaRPr lang="sr-Latn-RS" sz="2000" spc="300" dirty="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pic>
            <p:nvPicPr>
              <p:cNvPr id="115" name="Graphic 114" descr="Bullseye outline">
                <a:extLst>
                  <a:ext uri="{FF2B5EF4-FFF2-40B4-BE49-F238E27FC236}">
                    <a16:creationId xmlns:a16="http://schemas.microsoft.com/office/drawing/2014/main" id="{0AB08FAB-AA18-4E54-A70F-C985597DA6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4467964" y="2879467"/>
                <a:ext cx="3911889" cy="3846445"/>
              </a:xfrm>
              <a:prstGeom prst="rect">
                <a:avLst/>
              </a:prstGeom>
            </p:spPr>
          </p:pic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CB66E40A-2FD1-4217-880D-A46E548FFAE2}"/>
                </a:ext>
              </a:extLst>
            </p:cNvPr>
            <p:cNvSpPr txBox="1"/>
            <p:nvPr/>
          </p:nvSpPr>
          <p:spPr>
            <a:xfrm>
              <a:off x="5797826" y="4542971"/>
              <a:ext cx="2849872" cy="23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r-Latn-RS" sz="2100" b="1" spc="3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Ispitati mogućnosti LEA proteina da spreče agregiranje </a:t>
              </a:r>
            </a:p>
            <a:p>
              <a:pPr algn="ctr"/>
              <a:r>
                <a:rPr lang="el-GR" sz="2100" b="1" spc="3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α-</a:t>
              </a:r>
              <a:r>
                <a:rPr lang="sr-Latn-RS" sz="2100" b="1" spc="300" dirty="0" err="1">
                  <a:solidFill>
                    <a:srgbClr val="FF0000"/>
                  </a:solidFill>
                  <a:latin typeface="Century Gothic" panose="020B0502020202020204" pitchFamily="34" charset="0"/>
                </a:rPr>
                <a:t>Sinukleina</a:t>
              </a:r>
              <a:endParaRPr lang="sr-Latn-RS" sz="2100" b="1" spc="3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E9B8FE-D635-42EB-8403-1052DFF3C279}"/>
              </a:ext>
            </a:extLst>
          </p:cNvPr>
          <p:cNvGrpSpPr/>
          <p:nvPr/>
        </p:nvGrpSpPr>
        <p:grpSpPr>
          <a:xfrm>
            <a:off x="111732" y="5775351"/>
            <a:ext cx="6260468" cy="533968"/>
            <a:chOff x="79936" y="5705569"/>
            <a:chExt cx="6260468" cy="533968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A2328AE-99CD-4D18-BD8B-878D921C036F}"/>
                </a:ext>
              </a:extLst>
            </p:cNvPr>
            <p:cNvSpPr txBox="1"/>
            <p:nvPr/>
          </p:nvSpPr>
          <p:spPr>
            <a:xfrm>
              <a:off x="667538" y="5735482"/>
              <a:ext cx="5672866" cy="504055"/>
            </a:xfrm>
            <a:custGeom>
              <a:avLst/>
              <a:gdLst>
                <a:gd name="connsiteX0" fmla="*/ 0 w 2424737"/>
                <a:gd name="connsiteY0" fmla="*/ 0 h 369332"/>
                <a:gd name="connsiteX1" fmla="*/ 412205 w 2424737"/>
                <a:gd name="connsiteY1" fmla="*/ 0 h 369332"/>
                <a:gd name="connsiteX2" fmla="*/ 872905 w 2424737"/>
                <a:gd name="connsiteY2" fmla="*/ 0 h 369332"/>
                <a:gd name="connsiteX3" fmla="*/ 1309358 w 2424737"/>
                <a:gd name="connsiteY3" fmla="*/ 0 h 369332"/>
                <a:gd name="connsiteX4" fmla="*/ 1794305 w 2424737"/>
                <a:gd name="connsiteY4" fmla="*/ 0 h 369332"/>
                <a:gd name="connsiteX5" fmla="*/ 2424737 w 2424737"/>
                <a:gd name="connsiteY5" fmla="*/ 0 h 369332"/>
                <a:gd name="connsiteX6" fmla="*/ 2424737 w 2424737"/>
                <a:gd name="connsiteY6" fmla="*/ 369332 h 369332"/>
                <a:gd name="connsiteX7" fmla="*/ 1939790 w 2424737"/>
                <a:gd name="connsiteY7" fmla="*/ 369332 h 369332"/>
                <a:gd name="connsiteX8" fmla="*/ 1406347 w 2424737"/>
                <a:gd name="connsiteY8" fmla="*/ 369332 h 369332"/>
                <a:gd name="connsiteX9" fmla="*/ 969895 w 2424737"/>
                <a:gd name="connsiteY9" fmla="*/ 369332 h 369332"/>
                <a:gd name="connsiteX10" fmla="*/ 484947 w 2424737"/>
                <a:gd name="connsiteY10" fmla="*/ 369332 h 369332"/>
                <a:gd name="connsiteX11" fmla="*/ 0 w 2424737"/>
                <a:gd name="connsiteY11" fmla="*/ 369332 h 369332"/>
                <a:gd name="connsiteX12" fmla="*/ 0 w 2424737"/>
                <a:gd name="connsiteY12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24737" h="369332" fill="none" extrusionOk="0">
                  <a:moveTo>
                    <a:pt x="0" y="0"/>
                  </a:moveTo>
                  <a:cubicBezTo>
                    <a:pt x="191067" y="-44026"/>
                    <a:pt x="242277" y="12597"/>
                    <a:pt x="412205" y="0"/>
                  </a:cubicBezTo>
                  <a:cubicBezTo>
                    <a:pt x="582133" y="-12597"/>
                    <a:pt x="674481" y="40756"/>
                    <a:pt x="872905" y="0"/>
                  </a:cubicBezTo>
                  <a:cubicBezTo>
                    <a:pt x="1071329" y="-40756"/>
                    <a:pt x="1216020" y="38089"/>
                    <a:pt x="1309358" y="0"/>
                  </a:cubicBezTo>
                  <a:cubicBezTo>
                    <a:pt x="1402696" y="-38089"/>
                    <a:pt x="1656982" y="27398"/>
                    <a:pt x="1794305" y="0"/>
                  </a:cubicBezTo>
                  <a:cubicBezTo>
                    <a:pt x="1931628" y="-27398"/>
                    <a:pt x="2230053" y="72513"/>
                    <a:pt x="2424737" y="0"/>
                  </a:cubicBezTo>
                  <a:cubicBezTo>
                    <a:pt x="2442840" y="172149"/>
                    <a:pt x="2415774" y="198432"/>
                    <a:pt x="2424737" y="369332"/>
                  </a:cubicBezTo>
                  <a:cubicBezTo>
                    <a:pt x="2246322" y="377221"/>
                    <a:pt x="2073082" y="342892"/>
                    <a:pt x="1939790" y="369332"/>
                  </a:cubicBezTo>
                  <a:cubicBezTo>
                    <a:pt x="1806498" y="395772"/>
                    <a:pt x="1607674" y="340957"/>
                    <a:pt x="1406347" y="369332"/>
                  </a:cubicBezTo>
                  <a:cubicBezTo>
                    <a:pt x="1205020" y="397707"/>
                    <a:pt x="1130446" y="321458"/>
                    <a:pt x="969895" y="369332"/>
                  </a:cubicBezTo>
                  <a:cubicBezTo>
                    <a:pt x="809344" y="417206"/>
                    <a:pt x="680315" y="314890"/>
                    <a:pt x="484947" y="369332"/>
                  </a:cubicBezTo>
                  <a:cubicBezTo>
                    <a:pt x="289579" y="423774"/>
                    <a:pt x="192271" y="362929"/>
                    <a:pt x="0" y="369332"/>
                  </a:cubicBezTo>
                  <a:cubicBezTo>
                    <a:pt x="-24710" y="186190"/>
                    <a:pt x="34549" y="123244"/>
                    <a:pt x="0" y="0"/>
                  </a:cubicBezTo>
                  <a:close/>
                </a:path>
                <a:path w="2424737" h="369332" stroke="0" extrusionOk="0">
                  <a:moveTo>
                    <a:pt x="0" y="0"/>
                  </a:moveTo>
                  <a:cubicBezTo>
                    <a:pt x="174065" y="-55307"/>
                    <a:pt x="400930" y="14784"/>
                    <a:pt x="533442" y="0"/>
                  </a:cubicBezTo>
                  <a:cubicBezTo>
                    <a:pt x="665954" y="-14784"/>
                    <a:pt x="784194" y="24220"/>
                    <a:pt x="945647" y="0"/>
                  </a:cubicBezTo>
                  <a:cubicBezTo>
                    <a:pt x="1107100" y="-24220"/>
                    <a:pt x="1218064" y="13065"/>
                    <a:pt x="1454842" y="0"/>
                  </a:cubicBezTo>
                  <a:cubicBezTo>
                    <a:pt x="1691621" y="-13065"/>
                    <a:pt x="1824345" y="21371"/>
                    <a:pt x="1939790" y="0"/>
                  </a:cubicBezTo>
                  <a:cubicBezTo>
                    <a:pt x="2055235" y="-21371"/>
                    <a:pt x="2222744" y="12105"/>
                    <a:pt x="2424737" y="0"/>
                  </a:cubicBezTo>
                  <a:cubicBezTo>
                    <a:pt x="2457824" y="143365"/>
                    <a:pt x="2404963" y="271073"/>
                    <a:pt x="2424737" y="369332"/>
                  </a:cubicBezTo>
                  <a:cubicBezTo>
                    <a:pt x="2328142" y="369882"/>
                    <a:pt x="2146600" y="338092"/>
                    <a:pt x="2012532" y="369332"/>
                  </a:cubicBezTo>
                  <a:cubicBezTo>
                    <a:pt x="1878464" y="400572"/>
                    <a:pt x="1702441" y="334187"/>
                    <a:pt x="1503337" y="369332"/>
                  </a:cubicBezTo>
                  <a:cubicBezTo>
                    <a:pt x="1304234" y="404477"/>
                    <a:pt x="1246005" y="362466"/>
                    <a:pt x="994142" y="369332"/>
                  </a:cubicBezTo>
                  <a:cubicBezTo>
                    <a:pt x="742279" y="376198"/>
                    <a:pt x="758691" y="336866"/>
                    <a:pt x="533442" y="369332"/>
                  </a:cubicBezTo>
                  <a:cubicBezTo>
                    <a:pt x="308193" y="401798"/>
                    <a:pt x="124567" y="330781"/>
                    <a:pt x="0" y="369332"/>
                  </a:cubicBezTo>
                  <a:cubicBezTo>
                    <a:pt x="-17333" y="254044"/>
                    <a:pt x="40951" y="97709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  <a:alpha val="68000"/>
              </a:schemeClr>
            </a:solidFill>
            <a:ln w="22225">
              <a:noFill/>
              <a:extLst>
                <a:ext uri="{C807C97D-BFC1-408E-A445-0C87EB9F89A2}">
                  <ask:lineSketchStyleProps xmlns:ask="http://schemas.microsoft.com/office/drawing/2018/sketchyshapes" sd="631649080">
                    <a:custGeom>
                      <a:avLst/>
                      <a:gdLst>
                        <a:gd name="connsiteX0" fmla="*/ 0 w 5672866"/>
                        <a:gd name="connsiteY0" fmla="*/ 0 h 504055"/>
                        <a:gd name="connsiteX1" fmla="*/ 964386 w 5672866"/>
                        <a:gd name="connsiteY1" fmla="*/ 0 h 504055"/>
                        <a:gd name="connsiteX2" fmla="*/ 2042231 w 5672866"/>
                        <a:gd name="connsiteY2" fmla="*/ 0 h 504055"/>
                        <a:gd name="connsiteX3" fmla="*/ 3063347 w 5672866"/>
                        <a:gd name="connsiteY3" fmla="*/ 0 h 504055"/>
                        <a:gd name="connsiteX4" fmla="*/ 4197919 w 5672866"/>
                        <a:gd name="connsiteY4" fmla="*/ 0 h 504055"/>
                        <a:gd name="connsiteX5" fmla="*/ 5672866 w 5672866"/>
                        <a:gd name="connsiteY5" fmla="*/ 0 h 504055"/>
                        <a:gd name="connsiteX6" fmla="*/ 5672866 w 5672866"/>
                        <a:gd name="connsiteY6" fmla="*/ 504055 h 504055"/>
                        <a:gd name="connsiteX7" fmla="*/ 4538293 w 5672866"/>
                        <a:gd name="connsiteY7" fmla="*/ 504055 h 504055"/>
                        <a:gd name="connsiteX8" fmla="*/ 3290261 w 5672866"/>
                        <a:gd name="connsiteY8" fmla="*/ 504055 h 504055"/>
                        <a:gd name="connsiteX9" fmla="*/ 2269146 w 5672866"/>
                        <a:gd name="connsiteY9" fmla="*/ 504055 h 504055"/>
                        <a:gd name="connsiteX10" fmla="*/ 1134572 w 5672866"/>
                        <a:gd name="connsiteY10" fmla="*/ 504055 h 504055"/>
                        <a:gd name="connsiteX11" fmla="*/ 0 w 5672866"/>
                        <a:gd name="connsiteY11" fmla="*/ 504055 h 504055"/>
                        <a:gd name="connsiteX12" fmla="*/ 0 w 5672866"/>
                        <a:gd name="connsiteY12" fmla="*/ 0 h 504055"/>
                        <a:gd name="connsiteX0" fmla="*/ 0 w 5672866"/>
                        <a:gd name="connsiteY0" fmla="*/ 0 h 504055"/>
                        <a:gd name="connsiteX1" fmla="*/ 1248030 w 5672866"/>
                        <a:gd name="connsiteY1" fmla="*/ 0 h 504055"/>
                        <a:gd name="connsiteX2" fmla="*/ 2212416 w 5672866"/>
                        <a:gd name="connsiteY2" fmla="*/ 0 h 504055"/>
                        <a:gd name="connsiteX3" fmla="*/ 3403719 w 5672866"/>
                        <a:gd name="connsiteY3" fmla="*/ 0 h 504055"/>
                        <a:gd name="connsiteX4" fmla="*/ 4538293 w 5672866"/>
                        <a:gd name="connsiteY4" fmla="*/ 0 h 504055"/>
                        <a:gd name="connsiteX5" fmla="*/ 5672866 w 5672866"/>
                        <a:gd name="connsiteY5" fmla="*/ 0 h 504055"/>
                        <a:gd name="connsiteX6" fmla="*/ 5672866 w 5672866"/>
                        <a:gd name="connsiteY6" fmla="*/ 504055 h 504055"/>
                        <a:gd name="connsiteX7" fmla="*/ 4708479 w 5672866"/>
                        <a:gd name="connsiteY7" fmla="*/ 504055 h 504055"/>
                        <a:gd name="connsiteX8" fmla="*/ 3517177 w 5672866"/>
                        <a:gd name="connsiteY8" fmla="*/ 504055 h 504055"/>
                        <a:gd name="connsiteX9" fmla="*/ 2325874 w 5672866"/>
                        <a:gd name="connsiteY9" fmla="*/ 504055 h 504055"/>
                        <a:gd name="connsiteX10" fmla="*/ 1248030 w 5672866"/>
                        <a:gd name="connsiteY10" fmla="*/ 504055 h 504055"/>
                        <a:gd name="connsiteX11" fmla="*/ 0 w 5672866"/>
                        <a:gd name="connsiteY11" fmla="*/ 504055 h 504055"/>
                        <a:gd name="connsiteX12" fmla="*/ 0 w 5672866"/>
                        <a:gd name="connsiteY12" fmla="*/ 0 h 5040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5672866" h="504055" fill="none" extrusionOk="0">
                          <a:moveTo>
                            <a:pt x="0" y="0"/>
                          </a:moveTo>
                          <a:cubicBezTo>
                            <a:pt x="435755" y="-62411"/>
                            <a:pt x="564030" y="-9867"/>
                            <a:pt x="964386" y="0"/>
                          </a:cubicBezTo>
                          <a:cubicBezTo>
                            <a:pt x="1350689" y="-44017"/>
                            <a:pt x="1567940" y="55463"/>
                            <a:pt x="2042231" y="0"/>
                          </a:cubicBezTo>
                          <a:cubicBezTo>
                            <a:pt x="2474291" y="-59229"/>
                            <a:pt x="2854014" y="37010"/>
                            <a:pt x="3063347" y="0"/>
                          </a:cubicBezTo>
                          <a:cubicBezTo>
                            <a:pt x="3295598" y="-54905"/>
                            <a:pt x="3861985" y="77691"/>
                            <a:pt x="4197919" y="0"/>
                          </a:cubicBezTo>
                          <a:cubicBezTo>
                            <a:pt x="4484516" y="-38886"/>
                            <a:pt x="5241798" y="181985"/>
                            <a:pt x="5672866" y="0"/>
                          </a:cubicBezTo>
                          <a:cubicBezTo>
                            <a:pt x="5705595" y="241045"/>
                            <a:pt x="5650871" y="268022"/>
                            <a:pt x="5672866" y="504055"/>
                          </a:cubicBezTo>
                          <a:cubicBezTo>
                            <a:pt x="5335825" y="549514"/>
                            <a:pt x="4925719" y="504226"/>
                            <a:pt x="4538293" y="504055"/>
                          </a:cubicBezTo>
                          <a:cubicBezTo>
                            <a:pt x="4121417" y="573316"/>
                            <a:pt x="3683985" y="442031"/>
                            <a:pt x="3290261" y="504055"/>
                          </a:cubicBezTo>
                          <a:cubicBezTo>
                            <a:pt x="2821001" y="527827"/>
                            <a:pt x="2611122" y="434231"/>
                            <a:pt x="2269146" y="504055"/>
                          </a:cubicBezTo>
                          <a:cubicBezTo>
                            <a:pt x="1821922" y="598211"/>
                            <a:pt x="1592717" y="529255"/>
                            <a:pt x="1134572" y="504055"/>
                          </a:cubicBezTo>
                          <a:cubicBezTo>
                            <a:pt x="667463" y="600841"/>
                            <a:pt x="486132" y="433776"/>
                            <a:pt x="0" y="504055"/>
                          </a:cubicBezTo>
                          <a:cubicBezTo>
                            <a:pt x="-46718" y="271647"/>
                            <a:pt x="101880" y="200733"/>
                            <a:pt x="0" y="0"/>
                          </a:cubicBezTo>
                          <a:close/>
                        </a:path>
                        <a:path w="5672866" h="504055" stroke="0" extrusionOk="0">
                          <a:moveTo>
                            <a:pt x="0" y="0"/>
                          </a:moveTo>
                          <a:cubicBezTo>
                            <a:pt x="401880" y="-65422"/>
                            <a:pt x="930168" y="-69562"/>
                            <a:pt x="1248030" y="0"/>
                          </a:cubicBezTo>
                          <a:cubicBezTo>
                            <a:pt x="1569618" y="38842"/>
                            <a:pt x="1755865" y="19145"/>
                            <a:pt x="2212416" y="0"/>
                          </a:cubicBezTo>
                          <a:cubicBezTo>
                            <a:pt x="2584342" y="-32733"/>
                            <a:pt x="2837171" y="34662"/>
                            <a:pt x="3403719" y="0"/>
                          </a:cubicBezTo>
                          <a:cubicBezTo>
                            <a:pt x="3952327" y="-12251"/>
                            <a:pt x="4219900" y="76360"/>
                            <a:pt x="4538293" y="0"/>
                          </a:cubicBezTo>
                          <a:cubicBezTo>
                            <a:pt x="4804474" y="-122617"/>
                            <a:pt x="5195332" y="-62007"/>
                            <a:pt x="5672866" y="0"/>
                          </a:cubicBezTo>
                          <a:cubicBezTo>
                            <a:pt x="5725207" y="191165"/>
                            <a:pt x="5641594" y="360913"/>
                            <a:pt x="5672866" y="504055"/>
                          </a:cubicBezTo>
                          <a:cubicBezTo>
                            <a:pt x="5439501" y="474417"/>
                            <a:pt x="5036337" y="371271"/>
                            <a:pt x="4708479" y="504055"/>
                          </a:cubicBezTo>
                          <a:cubicBezTo>
                            <a:pt x="4452188" y="549994"/>
                            <a:pt x="3962592" y="450232"/>
                            <a:pt x="3517177" y="504055"/>
                          </a:cubicBezTo>
                          <a:cubicBezTo>
                            <a:pt x="3090002" y="556124"/>
                            <a:pt x="2904773" y="497209"/>
                            <a:pt x="2325874" y="504055"/>
                          </a:cubicBezTo>
                          <a:cubicBezTo>
                            <a:pt x="1732455" y="527934"/>
                            <a:pt x="1776311" y="464577"/>
                            <a:pt x="1248030" y="504055"/>
                          </a:cubicBezTo>
                          <a:cubicBezTo>
                            <a:pt x="712697" y="528034"/>
                            <a:pt x="245753" y="406339"/>
                            <a:pt x="0" y="504055"/>
                          </a:cubicBezTo>
                          <a:cubicBezTo>
                            <a:pt x="-56134" y="305546"/>
                            <a:pt x="82396" y="155964"/>
                            <a:pt x="0" y="0"/>
                          </a:cubicBezTo>
                          <a:close/>
                        </a:path>
                        <a:path w="5672866" h="504055" fill="none" stroke="0" extrusionOk="0">
                          <a:moveTo>
                            <a:pt x="0" y="0"/>
                          </a:moveTo>
                          <a:cubicBezTo>
                            <a:pt x="462699" y="-53841"/>
                            <a:pt x="563159" y="4561"/>
                            <a:pt x="964386" y="0"/>
                          </a:cubicBezTo>
                          <a:cubicBezTo>
                            <a:pt x="1413993" y="20689"/>
                            <a:pt x="1590176" y="84737"/>
                            <a:pt x="2042231" y="0"/>
                          </a:cubicBezTo>
                          <a:cubicBezTo>
                            <a:pt x="2511599" y="-41937"/>
                            <a:pt x="2839979" y="47397"/>
                            <a:pt x="3063347" y="0"/>
                          </a:cubicBezTo>
                          <a:cubicBezTo>
                            <a:pt x="3329394" y="-11564"/>
                            <a:pt x="3862535" y="-39335"/>
                            <a:pt x="4197919" y="0"/>
                          </a:cubicBezTo>
                          <a:cubicBezTo>
                            <a:pt x="4537839" y="80157"/>
                            <a:pt x="5200658" y="110954"/>
                            <a:pt x="5672866" y="0"/>
                          </a:cubicBezTo>
                          <a:cubicBezTo>
                            <a:pt x="5722232" y="254557"/>
                            <a:pt x="5645096" y="289367"/>
                            <a:pt x="5672866" y="504055"/>
                          </a:cubicBezTo>
                          <a:cubicBezTo>
                            <a:pt x="5290583" y="581542"/>
                            <a:pt x="4893532" y="473596"/>
                            <a:pt x="4538293" y="504055"/>
                          </a:cubicBezTo>
                          <a:cubicBezTo>
                            <a:pt x="4154292" y="515003"/>
                            <a:pt x="3831691" y="546240"/>
                            <a:pt x="3290261" y="504055"/>
                          </a:cubicBezTo>
                          <a:cubicBezTo>
                            <a:pt x="2814446" y="540344"/>
                            <a:pt x="2672082" y="450297"/>
                            <a:pt x="2269146" y="504055"/>
                          </a:cubicBezTo>
                          <a:cubicBezTo>
                            <a:pt x="1868550" y="478342"/>
                            <a:pt x="1608473" y="447335"/>
                            <a:pt x="1134572" y="504055"/>
                          </a:cubicBezTo>
                          <a:cubicBezTo>
                            <a:pt x="668828" y="616100"/>
                            <a:pt x="478766" y="533010"/>
                            <a:pt x="0" y="504055"/>
                          </a:cubicBezTo>
                          <a:cubicBezTo>
                            <a:pt x="-54539" y="289576"/>
                            <a:pt x="75855" y="19597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>
              <a:softEdge rad="76200"/>
            </a:effectLst>
          </p:spPr>
          <p:txBody>
            <a:bodyPr wrap="square" lIns="108000" tIns="108000" rIns="0">
              <a:normAutofit fontScale="92500"/>
            </a:bodyPr>
            <a:lstStyle>
              <a:defPPr>
                <a:defRPr lang="ru-RU"/>
              </a:defPPr>
              <a:lvl1pPr>
                <a:defRPr b="1">
                  <a:latin typeface="Century Gothic" panose="020B0502020202020204" pitchFamily="34" charset="0"/>
                </a:defRPr>
              </a:lvl1pPr>
            </a:lstStyle>
            <a:p>
              <a:r>
                <a:rPr lang="en-US" dirty="0" err="1"/>
                <a:t>Peptidomimetici</a:t>
              </a:r>
              <a:r>
                <a:rPr lang="en-US" dirty="0"/>
                <a:t> koji </a:t>
              </a:r>
              <a:r>
                <a:rPr lang="en-US" dirty="0" err="1"/>
                <a:t>inhibiraju</a:t>
              </a:r>
              <a:r>
                <a:rPr lang="en-US" dirty="0"/>
                <a:t> </a:t>
              </a:r>
              <a:r>
                <a:rPr lang="en-US" dirty="0" err="1"/>
                <a:t>agregaciju</a:t>
              </a:r>
              <a:r>
                <a:rPr lang="en-US" dirty="0"/>
                <a:t> </a:t>
              </a:r>
              <a:r>
                <a:rPr lang="el-GR" dirty="0">
                  <a:latin typeface="Calibri" panose="020F0502020204030204" pitchFamily="34" charset="0"/>
                  <a:cs typeface="Calibri" panose="020F0502020204030204" pitchFamily="34" charset="0"/>
                </a:rPr>
                <a:t>α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-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sinukleina</a:t>
              </a:r>
              <a:endParaRPr lang="sr-Latn-RS" dirty="0"/>
            </a:p>
          </p:txBody>
        </p:sp>
        <p:pic>
          <p:nvPicPr>
            <p:cNvPr id="69" name="Graphic 68" descr="Bullseye outline">
              <a:extLst>
                <a:ext uri="{FF2B5EF4-FFF2-40B4-BE49-F238E27FC236}">
                  <a16:creationId xmlns:a16="http://schemas.microsoft.com/office/drawing/2014/main" id="{F324190A-68D9-4D92-9BCD-7914CDF8F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9936" y="5705569"/>
              <a:ext cx="514150" cy="5141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6408AA6-FCA4-445F-B4C4-930E2588D990}"/>
              </a:ext>
            </a:extLst>
          </p:cNvPr>
          <p:cNvGrpSpPr/>
          <p:nvPr/>
        </p:nvGrpSpPr>
        <p:grpSpPr>
          <a:xfrm>
            <a:off x="120945" y="4724997"/>
            <a:ext cx="3867720" cy="530260"/>
            <a:chOff x="120945" y="4724997"/>
            <a:chExt cx="3867720" cy="53026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2726D70-D7C9-4B5C-AB8F-ED4CD82543B3}"/>
                </a:ext>
              </a:extLst>
            </p:cNvPr>
            <p:cNvGrpSpPr/>
            <p:nvPr/>
          </p:nvGrpSpPr>
          <p:grpSpPr>
            <a:xfrm>
              <a:off x="120945" y="4724997"/>
              <a:ext cx="3867720" cy="530260"/>
              <a:chOff x="120945" y="4724997"/>
              <a:chExt cx="3867720" cy="530260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FA72B57-59FB-45DF-ACFF-21726060DF62}"/>
                  </a:ext>
                </a:extLst>
              </p:cNvPr>
              <p:cNvSpPr txBox="1"/>
              <p:nvPr/>
            </p:nvSpPr>
            <p:spPr>
              <a:xfrm>
                <a:off x="648481" y="4885925"/>
                <a:ext cx="3340184" cy="369332"/>
              </a:xfrm>
              <a:solidFill>
                <a:schemeClr val="bg2">
                  <a:lumMod val="20000"/>
                  <a:lumOff val="80000"/>
                  <a:alpha val="68000"/>
                </a:schemeClr>
              </a:solidFill>
              <a:ln w="22225">
                <a:noFill/>
              </a:ln>
              <a:effectLst>
                <a:softEdge rad="76200"/>
              </a:effectLst>
            </p:spPr>
            <p:txBody>
              <a:bodyPr wrap="square" lIns="108000" tIns="108000" rIns="0">
                <a:normAutofit fontScale="92500" lnSpcReduction="20000"/>
              </a:bodyPr>
              <a:lstStyle>
                <a:defPPr>
                  <a:defRPr lang="ru-RU"/>
                </a:defPPr>
                <a:lvl1pPr>
                  <a:defRPr b="1">
                    <a:latin typeface="Century Gothic" panose="020B0502020202020204" pitchFamily="34" charset="0"/>
                  </a:defRPr>
                </a:lvl1pPr>
              </a:lstStyle>
              <a:p>
                <a:endParaRPr lang="en-GB" dirty="0"/>
              </a:p>
            </p:txBody>
          </p:sp>
          <p:pic>
            <p:nvPicPr>
              <p:cNvPr id="63" name="Graphic 62" descr="Bullseye outline">
                <a:extLst>
                  <a:ext uri="{FF2B5EF4-FFF2-40B4-BE49-F238E27FC236}">
                    <a16:creationId xmlns:a16="http://schemas.microsoft.com/office/drawing/2014/main" id="{331385DD-EB62-4C2E-8C9D-C5ECBC8888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20945" y="4724997"/>
                <a:ext cx="514150" cy="514150"/>
              </a:xfrm>
              <a:prstGeom prst="rect">
                <a:avLst/>
              </a:prstGeom>
            </p:spPr>
          </p:pic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982B16A-F705-4FA0-B75A-B51DCD33CEB8}"/>
                </a:ext>
              </a:extLst>
            </p:cNvPr>
            <p:cNvSpPr txBox="1"/>
            <p:nvPr/>
          </p:nvSpPr>
          <p:spPr>
            <a:xfrm>
              <a:off x="707241" y="4854807"/>
              <a:ext cx="3197948" cy="369332"/>
            </a:xfrm>
            <a:custGeom>
              <a:avLst/>
              <a:gdLst>
                <a:gd name="connsiteX0" fmla="*/ 0 w 3197948"/>
                <a:gd name="connsiteY0" fmla="*/ 0 h 369332"/>
                <a:gd name="connsiteX1" fmla="*/ 532991 w 3197948"/>
                <a:gd name="connsiteY1" fmla="*/ 0 h 369332"/>
                <a:gd name="connsiteX2" fmla="*/ 1129942 w 3197948"/>
                <a:gd name="connsiteY2" fmla="*/ 0 h 369332"/>
                <a:gd name="connsiteX3" fmla="*/ 1566995 w 3197948"/>
                <a:gd name="connsiteY3" fmla="*/ 0 h 369332"/>
                <a:gd name="connsiteX4" fmla="*/ 2068006 w 3197948"/>
                <a:gd name="connsiteY4" fmla="*/ 0 h 369332"/>
                <a:gd name="connsiteX5" fmla="*/ 2664957 w 3197948"/>
                <a:gd name="connsiteY5" fmla="*/ 0 h 369332"/>
                <a:gd name="connsiteX6" fmla="*/ 3197948 w 3197948"/>
                <a:gd name="connsiteY6" fmla="*/ 0 h 369332"/>
                <a:gd name="connsiteX7" fmla="*/ 3197948 w 3197948"/>
                <a:gd name="connsiteY7" fmla="*/ 369332 h 369332"/>
                <a:gd name="connsiteX8" fmla="*/ 2632977 w 3197948"/>
                <a:gd name="connsiteY8" fmla="*/ 369332 h 369332"/>
                <a:gd name="connsiteX9" fmla="*/ 2099986 w 3197948"/>
                <a:gd name="connsiteY9" fmla="*/ 369332 h 369332"/>
                <a:gd name="connsiteX10" fmla="*/ 1503036 w 3197948"/>
                <a:gd name="connsiteY10" fmla="*/ 369332 h 369332"/>
                <a:gd name="connsiteX11" fmla="*/ 906085 w 3197948"/>
                <a:gd name="connsiteY11" fmla="*/ 369332 h 369332"/>
                <a:gd name="connsiteX12" fmla="*/ 469032 w 3197948"/>
                <a:gd name="connsiteY12" fmla="*/ 369332 h 369332"/>
                <a:gd name="connsiteX13" fmla="*/ 0 w 3197948"/>
                <a:gd name="connsiteY13" fmla="*/ 369332 h 369332"/>
                <a:gd name="connsiteX14" fmla="*/ 0 w 3197948"/>
                <a:gd name="connsiteY14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97948" h="369332" fill="none" extrusionOk="0">
                  <a:moveTo>
                    <a:pt x="0" y="0"/>
                  </a:moveTo>
                  <a:cubicBezTo>
                    <a:pt x="108509" y="-3441"/>
                    <a:pt x="395409" y="47252"/>
                    <a:pt x="532991" y="0"/>
                  </a:cubicBezTo>
                  <a:cubicBezTo>
                    <a:pt x="670573" y="-47252"/>
                    <a:pt x="944332" y="39768"/>
                    <a:pt x="1129942" y="0"/>
                  </a:cubicBezTo>
                  <a:cubicBezTo>
                    <a:pt x="1315552" y="-39768"/>
                    <a:pt x="1436544" y="30826"/>
                    <a:pt x="1566995" y="0"/>
                  </a:cubicBezTo>
                  <a:cubicBezTo>
                    <a:pt x="1697446" y="-30826"/>
                    <a:pt x="1832820" y="15809"/>
                    <a:pt x="2068006" y="0"/>
                  </a:cubicBezTo>
                  <a:cubicBezTo>
                    <a:pt x="2303192" y="-15809"/>
                    <a:pt x="2487495" y="62428"/>
                    <a:pt x="2664957" y="0"/>
                  </a:cubicBezTo>
                  <a:cubicBezTo>
                    <a:pt x="2842419" y="-62428"/>
                    <a:pt x="2949987" y="49236"/>
                    <a:pt x="3197948" y="0"/>
                  </a:cubicBezTo>
                  <a:cubicBezTo>
                    <a:pt x="3203897" y="101883"/>
                    <a:pt x="3174089" y="264365"/>
                    <a:pt x="3197948" y="369332"/>
                  </a:cubicBezTo>
                  <a:cubicBezTo>
                    <a:pt x="2953572" y="408161"/>
                    <a:pt x="2864938" y="311238"/>
                    <a:pt x="2632977" y="369332"/>
                  </a:cubicBezTo>
                  <a:cubicBezTo>
                    <a:pt x="2401016" y="427426"/>
                    <a:pt x="2301673" y="360047"/>
                    <a:pt x="2099986" y="369332"/>
                  </a:cubicBezTo>
                  <a:cubicBezTo>
                    <a:pt x="1898299" y="378617"/>
                    <a:pt x="1625435" y="328807"/>
                    <a:pt x="1503036" y="369332"/>
                  </a:cubicBezTo>
                  <a:cubicBezTo>
                    <a:pt x="1380637" y="409857"/>
                    <a:pt x="1109913" y="353279"/>
                    <a:pt x="906085" y="369332"/>
                  </a:cubicBezTo>
                  <a:cubicBezTo>
                    <a:pt x="702257" y="385385"/>
                    <a:pt x="607321" y="364847"/>
                    <a:pt x="469032" y="369332"/>
                  </a:cubicBezTo>
                  <a:cubicBezTo>
                    <a:pt x="330743" y="373817"/>
                    <a:pt x="205312" y="331036"/>
                    <a:pt x="0" y="369332"/>
                  </a:cubicBezTo>
                  <a:cubicBezTo>
                    <a:pt x="-38981" y="257785"/>
                    <a:pt x="15736" y="167265"/>
                    <a:pt x="0" y="0"/>
                  </a:cubicBezTo>
                  <a:close/>
                </a:path>
                <a:path w="3197948" h="369332" stroke="0" extrusionOk="0">
                  <a:moveTo>
                    <a:pt x="0" y="0"/>
                  </a:moveTo>
                  <a:cubicBezTo>
                    <a:pt x="228920" y="-34853"/>
                    <a:pt x="319400" y="33538"/>
                    <a:pt x="532991" y="0"/>
                  </a:cubicBezTo>
                  <a:cubicBezTo>
                    <a:pt x="746582" y="-33538"/>
                    <a:pt x="827956" y="18231"/>
                    <a:pt x="1002024" y="0"/>
                  </a:cubicBezTo>
                  <a:cubicBezTo>
                    <a:pt x="1176092" y="-18231"/>
                    <a:pt x="1380308" y="39291"/>
                    <a:pt x="1566995" y="0"/>
                  </a:cubicBezTo>
                  <a:cubicBezTo>
                    <a:pt x="1753682" y="-39291"/>
                    <a:pt x="1834161" y="16234"/>
                    <a:pt x="2036027" y="0"/>
                  </a:cubicBezTo>
                  <a:cubicBezTo>
                    <a:pt x="2237893" y="-16234"/>
                    <a:pt x="2395990" y="33995"/>
                    <a:pt x="2600998" y="0"/>
                  </a:cubicBezTo>
                  <a:cubicBezTo>
                    <a:pt x="2806006" y="-33995"/>
                    <a:pt x="2907398" y="68743"/>
                    <a:pt x="3197948" y="0"/>
                  </a:cubicBezTo>
                  <a:cubicBezTo>
                    <a:pt x="3215839" y="151173"/>
                    <a:pt x="3177324" y="235796"/>
                    <a:pt x="3197948" y="369332"/>
                  </a:cubicBezTo>
                  <a:cubicBezTo>
                    <a:pt x="3012534" y="387331"/>
                    <a:pt x="2960370" y="337681"/>
                    <a:pt x="2728916" y="369332"/>
                  </a:cubicBezTo>
                  <a:cubicBezTo>
                    <a:pt x="2497462" y="400983"/>
                    <a:pt x="2368402" y="346838"/>
                    <a:pt x="2163945" y="369332"/>
                  </a:cubicBezTo>
                  <a:cubicBezTo>
                    <a:pt x="1959488" y="391826"/>
                    <a:pt x="1893242" y="323532"/>
                    <a:pt x="1726892" y="369332"/>
                  </a:cubicBezTo>
                  <a:cubicBezTo>
                    <a:pt x="1560542" y="415132"/>
                    <a:pt x="1441318" y="314099"/>
                    <a:pt x="1161921" y="369332"/>
                  </a:cubicBezTo>
                  <a:cubicBezTo>
                    <a:pt x="882524" y="424565"/>
                    <a:pt x="893497" y="331215"/>
                    <a:pt x="660909" y="369332"/>
                  </a:cubicBezTo>
                  <a:cubicBezTo>
                    <a:pt x="428321" y="407449"/>
                    <a:pt x="199848" y="313428"/>
                    <a:pt x="0" y="369332"/>
                  </a:cubicBezTo>
                  <a:cubicBezTo>
                    <a:pt x="-26435" y="203283"/>
                    <a:pt x="43260" y="116588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  <a:alpha val="68000"/>
              </a:schemeClr>
            </a:solidFill>
            <a:ln w="22225">
              <a:noFill/>
              <a:extLst>
                <a:ext uri="{C807C97D-BFC1-408E-A445-0C87EB9F89A2}">
                  <ask:lineSketchStyleProps xmlns:ask="http://schemas.microsoft.com/office/drawing/2018/sketchyshapes" sd="1630265138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softEdge rad="76200"/>
            </a:effectLst>
          </p:spPr>
          <p:txBody>
            <a:bodyPr wrap="square" lIns="108000" tIns="108000" rIns="0">
              <a:normAutofit fontScale="92500" lnSpcReduction="20000"/>
            </a:bodyPr>
            <a:lstStyle>
              <a:defPPr>
                <a:defRPr lang="ru-RU"/>
              </a:defPPr>
              <a:lvl1pPr>
                <a:defRPr>
                  <a:latin typeface="Century Gothic" panose="020B0502020202020204" pitchFamily="34" charset="0"/>
                </a:defRPr>
              </a:lvl1pPr>
            </a:lstStyle>
            <a:p>
              <a:r>
                <a:rPr lang="sr-Latn-RS" b="1" dirty="0" err="1"/>
                <a:t>Autofagija</a:t>
              </a:r>
              <a:r>
                <a:rPr lang="sr-Latn-RS" b="1" dirty="0"/>
                <a:t> </a:t>
              </a:r>
              <a:r>
                <a:rPr lang="sr-Latn-RS" b="1" dirty="0" err="1"/>
                <a:t>amiloidnih</a:t>
              </a:r>
              <a:r>
                <a:rPr lang="sr-Latn-RS" b="1" dirty="0"/>
                <a:t> </a:t>
              </a:r>
              <a:r>
                <a:rPr lang="sr-Latn-RS" b="1" dirty="0" err="1"/>
                <a:t>fibrila</a:t>
              </a:r>
              <a:endParaRPr lang="en-GB" b="1" dirty="0"/>
            </a:p>
          </p:txBody>
        </p:sp>
      </p:grpSp>
      <p:sp>
        <p:nvSpPr>
          <p:cNvPr id="59" name="Google Shape;104;p1">
            <a:extLst>
              <a:ext uri="{FF2B5EF4-FFF2-40B4-BE49-F238E27FC236}">
                <a16:creationId xmlns:a16="http://schemas.microsoft.com/office/drawing/2014/main" id="{44A8FD4A-753F-4F10-A2AE-0B87F8C096CD}"/>
              </a:ext>
            </a:extLst>
          </p:cNvPr>
          <p:cNvSpPr txBox="1"/>
          <p:nvPr/>
        </p:nvSpPr>
        <p:spPr>
          <a:xfrm>
            <a:off x="495265" y="6419450"/>
            <a:ext cx="5120099" cy="4616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  <a:buClr>
                <a:srgbClr val="A3E0FF"/>
              </a:buClr>
              <a:buSzPts val="1800"/>
              <a:buFont typeface="Teko"/>
              <a:buNone/>
            </a:pPr>
            <a:r>
              <a:rPr lang="sr-Latn-RS" sz="1200" b="1" dirty="0">
                <a:solidFill>
                  <a:srgbClr val="00FFFF"/>
                </a:solidFill>
                <a:latin typeface="Century Gothic" panose="020B0502020202020204" pitchFamily="34" charset="0"/>
                <a:ea typeface="Teko"/>
                <a:cs typeface="GothicE" panose="00000400000000000000" pitchFamily="2" charset="0"/>
                <a:sym typeface="Teko"/>
              </a:rPr>
              <a:t>Fond za nauku Republike Srbije</a:t>
            </a:r>
            <a:endParaRPr lang="en-GB" sz="1200" b="1" dirty="0">
              <a:solidFill>
                <a:srgbClr val="00FFFF"/>
              </a:solidFill>
              <a:latin typeface="Century Gothic" panose="020B0502020202020204" pitchFamily="34" charset="0"/>
              <a:sym typeface="Teko"/>
            </a:endParaRPr>
          </a:p>
          <a:p>
            <a:pPr algn="just" defTabSz="457200" fontAlgn="auto">
              <a:spcBef>
                <a:spcPts val="0"/>
              </a:spcBef>
              <a:spcAft>
                <a:spcPts val="0"/>
              </a:spcAft>
              <a:buClr>
                <a:srgbClr val="A3E0FF"/>
              </a:buClr>
              <a:buSzPts val="1800"/>
              <a:buFont typeface="Teko"/>
              <a:buNone/>
            </a:pPr>
            <a:r>
              <a:rPr lang="en-GB" sz="1200" b="1" dirty="0">
                <a:solidFill>
                  <a:srgbClr val="FFFF00"/>
                </a:solidFill>
                <a:latin typeface="Century Gothic" panose="020B0502020202020204" pitchFamily="34" charset="0"/>
                <a:sym typeface="Teko"/>
              </a:rPr>
              <a:t>Program </a:t>
            </a:r>
            <a:r>
              <a:rPr lang="sr-Latn-RS" sz="1200" b="1" dirty="0">
                <a:solidFill>
                  <a:srgbClr val="FFFF00"/>
                </a:solidFill>
                <a:latin typeface="Century Gothic" panose="020B0502020202020204" pitchFamily="34" charset="0"/>
                <a:cs typeface="GothicE" panose="00000400000000000000" pitchFamily="2" charset="0"/>
                <a:sym typeface="Teko"/>
              </a:rPr>
              <a:t>za izvrsne projekte mladih istraživača</a:t>
            </a:r>
            <a:endParaRPr lang="en-GB" sz="1200" b="1" dirty="0">
              <a:solidFill>
                <a:srgbClr val="FFFF00"/>
              </a:solidFill>
              <a:latin typeface="Century Gothic" panose="020B0502020202020204" pitchFamily="34" charset="0"/>
              <a:ea typeface="Teko"/>
              <a:cs typeface="GothicE" panose="00000400000000000000" pitchFamily="2" charset="0"/>
              <a:sym typeface="Teko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E640606-8664-48A8-9F7D-0434AE79CB4C}"/>
              </a:ext>
            </a:extLst>
          </p:cNvPr>
          <p:cNvSpPr txBox="1"/>
          <p:nvPr/>
        </p:nvSpPr>
        <p:spPr>
          <a:xfrm>
            <a:off x="5514437" y="6517129"/>
            <a:ext cx="33179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  <a:buClr>
                <a:srgbClr val="A3E0FF"/>
              </a:buClr>
              <a:buSzPts val="1800"/>
            </a:pPr>
            <a:r>
              <a:rPr lang="sr-Latn-RS" sz="1200" b="1" dirty="0">
                <a:solidFill>
                  <a:srgbClr val="FFFF00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11. a</a:t>
            </a:r>
            <a:r>
              <a:rPr lang="en-GB" sz="1200" b="1" dirty="0" err="1">
                <a:solidFill>
                  <a:srgbClr val="FFFF00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pril</a:t>
            </a:r>
            <a:r>
              <a:rPr lang="sr-Latn-RS" sz="1200" b="1" dirty="0">
                <a:solidFill>
                  <a:srgbClr val="FFFF00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, </a:t>
            </a:r>
            <a:r>
              <a:rPr lang="en-GB" sz="1200" b="1" dirty="0" err="1">
                <a:solidFill>
                  <a:srgbClr val="00FFFF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Svetski</a:t>
            </a:r>
            <a:r>
              <a:rPr lang="en-GB" sz="1200" b="1" dirty="0">
                <a:solidFill>
                  <a:srgbClr val="00FFFF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 dan </a:t>
            </a:r>
            <a:r>
              <a:rPr lang="en-GB" sz="1200" b="1" dirty="0" err="1">
                <a:solidFill>
                  <a:srgbClr val="00FFFF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Parkinsonove</a:t>
            </a:r>
            <a:r>
              <a:rPr lang="en-GB" sz="1200" b="1" dirty="0">
                <a:solidFill>
                  <a:srgbClr val="00FFFF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 boles</a:t>
            </a:r>
            <a:r>
              <a:rPr lang="sr-Latn-RS" sz="1200" b="1" dirty="0">
                <a:solidFill>
                  <a:srgbClr val="00FFFF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ti</a:t>
            </a:r>
            <a:endParaRPr lang="en-GB" sz="1200" b="1" dirty="0">
              <a:solidFill>
                <a:srgbClr val="00FFFF"/>
              </a:solidFill>
              <a:latin typeface="Century Gothic" panose="020B0502020202020204" pitchFamily="34" charset="0"/>
              <a:cs typeface="GothicE" panose="00000400000000000000" pitchFamily="2" charset="0"/>
            </a:endParaRPr>
          </a:p>
        </p:txBody>
      </p:sp>
      <p:sp>
        <p:nvSpPr>
          <p:cNvPr id="70" name="Arrow: Right 69">
            <a:extLst>
              <a:ext uri="{FF2B5EF4-FFF2-40B4-BE49-F238E27FC236}">
                <a16:creationId xmlns:a16="http://schemas.microsoft.com/office/drawing/2014/main" id="{A295F155-189C-4DC9-804C-345C3518931E}"/>
              </a:ext>
            </a:extLst>
          </p:cNvPr>
          <p:cNvSpPr/>
          <p:nvPr/>
        </p:nvSpPr>
        <p:spPr>
          <a:xfrm>
            <a:off x="2664694" y="1407515"/>
            <a:ext cx="369204" cy="345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1615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25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750"/>
                            </p:stCondLst>
                            <p:childTnLst>
                              <p:par>
                                <p:cTn id="3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75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9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74AE86-D05D-41F5-9706-679E250C4585}"/>
              </a:ext>
            </a:extLst>
          </p:cNvPr>
          <p:cNvSpPr/>
          <p:nvPr/>
        </p:nvSpPr>
        <p:spPr>
          <a:xfrm>
            <a:off x="-10492" y="-5629"/>
            <a:ext cx="9182098" cy="6363834"/>
          </a:xfrm>
          <a:prstGeom prst="rect">
            <a:avLst/>
          </a:prstGeom>
          <a:solidFill>
            <a:schemeClr val="bg2">
              <a:lumMod val="5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r-Latn-RS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DF8C6104-A75C-4E33-835A-3DB62552D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5863" y="-5629"/>
            <a:ext cx="1205628" cy="8213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32E3FC7-CA1B-4721-A045-63B090DD2E90}"/>
              </a:ext>
            </a:extLst>
          </p:cNvPr>
          <p:cNvSpPr txBox="1"/>
          <p:nvPr/>
        </p:nvSpPr>
        <p:spPr>
          <a:xfrm>
            <a:off x="3131840" y="5456420"/>
            <a:ext cx="79826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4000" b="1" dirty="0">
                <a:solidFill>
                  <a:srgbClr val="00FF99"/>
                </a:solidFill>
                <a:latin typeface="Segoe Print" panose="02000600000000000000" pitchFamily="2" charset="0"/>
              </a:rPr>
              <a:t>Hvala na pažnji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F85D23-01BE-4E4E-A0D3-5062E1B665BB}"/>
              </a:ext>
            </a:extLst>
          </p:cNvPr>
          <p:cNvCxnSpPr>
            <a:cxnSpLocks/>
          </p:cNvCxnSpPr>
          <p:nvPr/>
        </p:nvCxnSpPr>
        <p:spPr>
          <a:xfrm>
            <a:off x="0" y="6318082"/>
            <a:ext cx="9171606" cy="8145"/>
          </a:xfrm>
          <a:prstGeom prst="line">
            <a:avLst/>
          </a:prstGeom>
          <a:ln w="158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0C4B1AB-C50F-4CDE-AD2E-67093D6F3597}"/>
              </a:ext>
            </a:extLst>
          </p:cNvPr>
          <p:cNvSpPr txBox="1"/>
          <p:nvPr/>
        </p:nvSpPr>
        <p:spPr>
          <a:xfrm>
            <a:off x="44210" y="3887674"/>
            <a:ext cx="47163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000" b="1" dirty="0">
                <a:solidFill>
                  <a:srgbClr val="00FFFF"/>
                </a:solidFill>
                <a:latin typeface="Century Gothic" panose="020B0502020202020204" pitchFamily="34" charset="0"/>
              </a:rPr>
              <a:t>Pratite nas na društvenim mrežama:</a:t>
            </a:r>
            <a:endParaRPr lang="en-US" altLang="en-US" sz="2000" b="1" dirty="0">
              <a:solidFill>
                <a:srgbClr val="00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B461D8-0036-4DC0-958C-CFA913321C18}"/>
              </a:ext>
            </a:extLst>
          </p:cNvPr>
          <p:cNvSpPr txBox="1"/>
          <p:nvPr/>
        </p:nvSpPr>
        <p:spPr>
          <a:xfrm>
            <a:off x="-15897" y="4269227"/>
            <a:ext cx="4751619" cy="1169551"/>
          </a:xfrm>
          <a:prstGeom prst="rect">
            <a:avLst/>
          </a:prstGeom>
          <a:solidFill>
            <a:srgbClr val="CCFFCC">
              <a:alpha val="32000"/>
            </a:srgbClr>
          </a:solidFill>
          <a:effectLst>
            <a:softEdge rad="50800"/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Youtube</a:t>
            </a:r>
            <a:r>
              <a:rPr lang="en-US" altLang="en-US" sz="1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: </a:t>
            </a:r>
            <a:r>
              <a:rPr lang="en-GB" altLang="en-US" sz="1000" dirty="0">
                <a:latin typeface="Century Gothic" panose="020B0502020202020204" pitchFamily="34" charset="0"/>
              </a:rPr>
              <a:t>(</a:t>
            </a:r>
            <a:r>
              <a:rPr lang="en-GB" altLang="en-US" sz="1000" u="sng" dirty="0">
                <a:latin typeface="Century Gothic" panose="020B0502020202020204" pitchFamily="34" charset="0"/>
              </a:rPr>
              <a:t>https://www.youtube.com/watch?v=QHUE1SSARdU</a:t>
            </a:r>
            <a:r>
              <a:rPr lang="en-GB" altLang="en-US" sz="1000" dirty="0">
                <a:latin typeface="Century Gothic" panose="020B0502020202020204" pitchFamily="34" charset="0"/>
              </a:rPr>
              <a:t>). </a:t>
            </a:r>
            <a:endParaRPr lang="en-US" altLang="en-US" sz="1000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 dirty="0">
                <a:solidFill>
                  <a:srgbClr val="FF66FF"/>
                </a:solidFill>
                <a:latin typeface="Century Gothic" panose="020B0502020202020204" pitchFamily="34" charset="0"/>
              </a:rPr>
              <a:t>Research gate</a:t>
            </a:r>
            <a:r>
              <a:rPr lang="en-GB" altLang="en-US" sz="1000" dirty="0">
                <a:solidFill>
                  <a:srgbClr val="FF66F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1000" u="sng" dirty="0">
                <a:latin typeface="Century Gothic" panose="020B0502020202020204" pitchFamily="34" charset="0"/>
              </a:rPr>
              <a:t>https://www.researchgate.net/project/LEAPSyn-SCI-Late-Embryogenesis-Abundant-Proteins-Structural-Characterisation-and-Interaction-with-a-Synuclein-2</a:t>
            </a:r>
            <a:endParaRPr lang="en-US" altLang="en-US" sz="1000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 dirty="0">
                <a:solidFill>
                  <a:srgbClr val="00FFFF"/>
                </a:solidFill>
                <a:latin typeface="Century Gothic" panose="020B0502020202020204" pitchFamily="34" charset="0"/>
              </a:rPr>
              <a:t>Twitter</a:t>
            </a:r>
            <a:r>
              <a:rPr lang="en-GB" altLang="en-US" sz="1000" dirty="0">
                <a:solidFill>
                  <a:srgbClr val="00FFFF"/>
                </a:solidFill>
                <a:latin typeface="Century Gothic" panose="020B0502020202020204" pitchFamily="34" charset="0"/>
              </a:rPr>
              <a:t>: </a:t>
            </a:r>
            <a:r>
              <a:rPr lang="en-GB" altLang="en-US" sz="1000" u="sng" dirty="0">
                <a:latin typeface="Century Gothic" panose="020B0502020202020204" pitchFamily="34" charset="0"/>
              </a:rPr>
              <a:t>https://twitter.com/leapsyn</a:t>
            </a:r>
            <a:endParaRPr lang="en-US" altLang="en-US" sz="1000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Instagram</a:t>
            </a:r>
            <a:r>
              <a:rPr lang="en-GB" altLang="en-US" sz="1000" dirty="0">
                <a:solidFill>
                  <a:schemeClr val="accent3"/>
                </a:solidFill>
                <a:latin typeface="Century Gothic" panose="020B0502020202020204" pitchFamily="34" charset="0"/>
              </a:rPr>
              <a:t>: </a:t>
            </a:r>
            <a:r>
              <a:rPr lang="en-GB" altLang="en-US" sz="1000" u="sng" dirty="0">
                <a:latin typeface="Century Gothic" panose="020B0502020202020204" pitchFamily="34" charset="0"/>
              </a:rPr>
              <a:t>https://www.instagram.com/leapsyn_sci/?hl=fr-ca</a:t>
            </a:r>
            <a:endParaRPr lang="en-US" altLang="en-US" sz="1000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Facebook</a:t>
            </a:r>
            <a:r>
              <a:rPr lang="en-GB" altLang="en-US" sz="1000" dirty="0">
                <a:solidFill>
                  <a:srgbClr val="FFC000"/>
                </a:solidFill>
                <a:latin typeface="Century Gothic" panose="020B0502020202020204" pitchFamily="34" charset="0"/>
              </a:rPr>
              <a:t>:</a:t>
            </a:r>
            <a:r>
              <a:rPr lang="en-GB" altLang="en-US" sz="1000" dirty="0">
                <a:solidFill>
                  <a:srgbClr val="6600FF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1000" u="sng" dirty="0">
                <a:latin typeface="Century Gothic" panose="020B0502020202020204" pitchFamily="34" charset="0"/>
              </a:rPr>
              <a:t>https://www.facebook.com/leapsynsci/</a:t>
            </a:r>
            <a:endParaRPr lang="en-US" altLang="en-US" sz="10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B52D4A-1266-4A67-8161-B4E3013AA5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425" b="82823" l="22768" r="91419"/>
                    </a14:imgEffect>
                  </a14:imgLayer>
                </a14:imgProps>
              </a:ext>
            </a:extLst>
          </a:blip>
          <a:srcRect l="14187" t="8125" b="8877"/>
          <a:stretch/>
        </p:blipFill>
        <p:spPr>
          <a:xfrm>
            <a:off x="2785022" y="5926904"/>
            <a:ext cx="1370514" cy="143158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4335BA8-D0DD-40A1-894D-E8DF57554173}"/>
              </a:ext>
            </a:extLst>
          </p:cNvPr>
          <p:cNvSpPr txBox="1"/>
          <p:nvPr/>
        </p:nvSpPr>
        <p:spPr>
          <a:xfrm>
            <a:off x="467544" y="309986"/>
            <a:ext cx="17370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3200" b="1" spc="600" dirty="0">
                <a:solidFill>
                  <a:srgbClr val="FFFF00"/>
                </a:solidFill>
                <a:latin typeface="Century Gothic" panose="020B0502020202020204" pitchFamily="34" charset="0"/>
              </a:rPr>
              <a:t>ZATO:</a:t>
            </a:r>
            <a:endParaRPr lang="en-GB" sz="3200" b="1" spc="6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E00E872-B722-4352-9FE2-DD79235B56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427452"/>
              </p:ext>
            </p:extLst>
          </p:nvPr>
        </p:nvGraphicFramePr>
        <p:xfrm>
          <a:off x="-2288554" y="907993"/>
          <a:ext cx="11685089" cy="2794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37" name="Group 36">
            <a:extLst>
              <a:ext uri="{FF2B5EF4-FFF2-40B4-BE49-F238E27FC236}">
                <a16:creationId xmlns:a16="http://schemas.microsoft.com/office/drawing/2014/main" id="{60BAB395-8ADC-45D6-8C10-50C159EFC7CD}"/>
              </a:ext>
            </a:extLst>
          </p:cNvPr>
          <p:cNvGrpSpPr/>
          <p:nvPr/>
        </p:nvGrpSpPr>
        <p:grpSpPr>
          <a:xfrm>
            <a:off x="5248269" y="2238148"/>
            <a:ext cx="3197948" cy="3144448"/>
            <a:chOff x="5332923" y="3845714"/>
            <a:chExt cx="3911889" cy="3846445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6388580-8511-47AC-A230-3F002C355228}"/>
                </a:ext>
              </a:extLst>
            </p:cNvPr>
            <p:cNvGrpSpPr/>
            <p:nvPr/>
          </p:nvGrpSpPr>
          <p:grpSpPr>
            <a:xfrm>
              <a:off x="5332923" y="3845714"/>
              <a:ext cx="3911889" cy="3846445"/>
              <a:chOff x="4467964" y="2879467"/>
              <a:chExt cx="3911889" cy="3846445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8C6242EE-EF9F-47D9-A164-D3D927598078}"/>
                  </a:ext>
                </a:extLst>
              </p:cNvPr>
              <p:cNvGrpSpPr/>
              <p:nvPr/>
            </p:nvGrpSpPr>
            <p:grpSpPr>
              <a:xfrm>
                <a:off x="4877101" y="3352839"/>
                <a:ext cx="2990006" cy="2990006"/>
                <a:chOff x="5538671" y="3389554"/>
                <a:chExt cx="2990006" cy="2990006"/>
              </a:xfrm>
            </p:grpSpPr>
            <p:sp>
              <p:nvSpPr>
                <p:cNvPr id="42" name="Flowchart: Connector 41">
                  <a:extLst>
                    <a:ext uri="{FF2B5EF4-FFF2-40B4-BE49-F238E27FC236}">
                      <a16:creationId xmlns:a16="http://schemas.microsoft.com/office/drawing/2014/main" id="{1177785F-AE31-45D7-990B-8953C284EBB2}"/>
                    </a:ext>
                  </a:extLst>
                </p:cNvPr>
                <p:cNvSpPr/>
                <p:nvPr/>
              </p:nvSpPr>
              <p:spPr>
                <a:xfrm>
                  <a:off x="5538671" y="3389554"/>
                  <a:ext cx="2990006" cy="2990006"/>
                </a:xfrm>
                <a:prstGeom prst="flowChartConnector">
                  <a:avLst/>
                </a:prstGeom>
                <a:solidFill>
                  <a:schemeClr val="bg1">
                    <a:alpha val="72000"/>
                  </a:schemeClr>
                </a:solidFill>
                <a:ln w="793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r-Latn-RS" dirty="0"/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C58009D8-A899-4FE3-B4D3-C20F843FE970}"/>
                    </a:ext>
                  </a:extLst>
                </p:cNvPr>
                <p:cNvSpPr txBox="1"/>
                <p:nvPr/>
              </p:nvSpPr>
              <p:spPr>
                <a:xfrm>
                  <a:off x="5784838" y="3484975"/>
                  <a:ext cx="2503729" cy="801522"/>
                </a:xfrm>
                <a:custGeom>
                  <a:avLst/>
                  <a:gdLst>
                    <a:gd name="connsiteX0" fmla="*/ 0 w 2503729"/>
                    <a:gd name="connsiteY0" fmla="*/ 0 h 801522"/>
                    <a:gd name="connsiteX1" fmla="*/ 475709 w 2503729"/>
                    <a:gd name="connsiteY1" fmla="*/ 0 h 801522"/>
                    <a:gd name="connsiteX2" fmla="*/ 976454 w 2503729"/>
                    <a:gd name="connsiteY2" fmla="*/ 0 h 801522"/>
                    <a:gd name="connsiteX3" fmla="*/ 1452163 w 2503729"/>
                    <a:gd name="connsiteY3" fmla="*/ 0 h 801522"/>
                    <a:gd name="connsiteX4" fmla="*/ 2002983 w 2503729"/>
                    <a:gd name="connsiteY4" fmla="*/ 0 h 801522"/>
                    <a:gd name="connsiteX5" fmla="*/ 2503729 w 2503729"/>
                    <a:gd name="connsiteY5" fmla="*/ 0 h 801522"/>
                    <a:gd name="connsiteX6" fmla="*/ 2503729 w 2503729"/>
                    <a:gd name="connsiteY6" fmla="*/ 416791 h 801522"/>
                    <a:gd name="connsiteX7" fmla="*/ 2503729 w 2503729"/>
                    <a:gd name="connsiteY7" fmla="*/ 801522 h 801522"/>
                    <a:gd name="connsiteX8" fmla="*/ 2002983 w 2503729"/>
                    <a:gd name="connsiteY8" fmla="*/ 801522 h 801522"/>
                    <a:gd name="connsiteX9" fmla="*/ 1552312 w 2503729"/>
                    <a:gd name="connsiteY9" fmla="*/ 801522 h 801522"/>
                    <a:gd name="connsiteX10" fmla="*/ 1101641 w 2503729"/>
                    <a:gd name="connsiteY10" fmla="*/ 801522 h 801522"/>
                    <a:gd name="connsiteX11" fmla="*/ 676007 w 2503729"/>
                    <a:gd name="connsiteY11" fmla="*/ 801522 h 801522"/>
                    <a:gd name="connsiteX12" fmla="*/ 0 w 2503729"/>
                    <a:gd name="connsiteY12" fmla="*/ 801522 h 801522"/>
                    <a:gd name="connsiteX13" fmla="*/ 0 w 2503729"/>
                    <a:gd name="connsiteY13" fmla="*/ 408776 h 801522"/>
                    <a:gd name="connsiteX14" fmla="*/ 0 w 2503729"/>
                    <a:gd name="connsiteY14" fmla="*/ 0 h 801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503729" h="801522" extrusionOk="0">
                      <a:moveTo>
                        <a:pt x="0" y="0"/>
                      </a:moveTo>
                      <a:cubicBezTo>
                        <a:pt x="157451" y="-4065"/>
                        <a:pt x="336355" y="43955"/>
                        <a:pt x="475709" y="0"/>
                      </a:cubicBezTo>
                      <a:cubicBezTo>
                        <a:pt x="615063" y="-43955"/>
                        <a:pt x="772298" y="35863"/>
                        <a:pt x="976454" y="0"/>
                      </a:cubicBezTo>
                      <a:cubicBezTo>
                        <a:pt x="1180611" y="-35863"/>
                        <a:pt x="1352637" y="34431"/>
                        <a:pt x="1452163" y="0"/>
                      </a:cubicBezTo>
                      <a:cubicBezTo>
                        <a:pt x="1551689" y="-34431"/>
                        <a:pt x="1876562" y="19072"/>
                        <a:pt x="2002983" y="0"/>
                      </a:cubicBezTo>
                      <a:cubicBezTo>
                        <a:pt x="2129404" y="-19072"/>
                        <a:pt x="2259608" y="53141"/>
                        <a:pt x="2503729" y="0"/>
                      </a:cubicBezTo>
                      <a:cubicBezTo>
                        <a:pt x="2505529" y="204450"/>
                        <a:pt x="2494428" y="213718"/>
                        <a:pt x="2503729" y="416791"/>
                      </a:cubicBezTo>
                      <a:cubicBezTo>
                        <a:pt x="2513030" y="619864"/>
                        <a:pt x="2488375" y="652272"/>
                        <a:pt x="2503729" y="801522"/>
                      </a:cubicBezTo>
                      <a:cubicBezTo>
                        <a:pt x="2352981" y="861502"/>
                        <a:pt x="2167486" y="783570"/>
                        <a:pt x="2002983" y="801522"/>
                      </a:cubicBezTo>
                      <a:cubicBezTo>
                        <a:pt x="1838480" y="819474"/>
                        <a:pt x="1724266" y="778826"/>
                        <a:pt x="1552312" y="801522"/>
                      </a:cubicBezTo>
                      <a:cubicBezTo>
                        <a:pt x="1380358" y="824218"/>
                        <a:pt x="1242281" y="756080"/>
                        <a:pt x="1101641" y="801522"/>
                      </a:cubicBezTo>
                      <a:cubicBezTo>
                        <a:pt x="961001" y="846964"/>
                        <a:pt x="869138" y="785186"/>
                        <a:pt x="676007" y="801522"/>
                      </a:cubicBezTo>
                      <a:cubicBezTo>
                        <a:pt x="482876" y="817858"/>
                        <a:pt x="303089" y="721014"/>
                        <a:pt x="0" y="801522"/>
                      </a:cubicBezTo>
                      <a:cubicBezTo>
                        <a:pt x="-25349" y="700733"/>
                        <a:pt x="37108" y="534021"/>
                        <a:pt x="0" y="408776"/>
                      </a:cubicBezTo>
                      <a:cubicBezTo>
                        <a:pt x="-37108" y="283531"/>
                        <a:pt x="15432" y="123521"/>
                        <a:pt x="0" y="0"/>
                      </a:cubicBezTo>
                      <a:close/>
                    </a:path>
                  </a:pathLst>
                </a:custGeom>
                <a:noFill/>
                <a:ln w="22225">
                  <a:noFill/>
                  <a:extLst>
                    <a:ext uri="{C807C97D-BFC1-408E-A445-0C87EB9F89A2}">
                      <ask:lineSketchStyleProps xmlns:ask="http://schemas.microsoft.com/office/drawing/2018/sketchyshapes" sd="600260080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>
                  <a:softEdge rad="76200"/>
                </a:effectLst>
              </p:spPr>
              <p:txBody>
                <a:bodyPr wrap="square" lIns="108000" tIns="108000" rIns="0">
                  <a:noAutofit/>
                </a:bodyPr>
                <a:lstStyle>
                  <a:defPPr>
                    <a:defRPr lang="ru-RU"/>
                  </a:defPPr>
                  <a:lvl1pPr>
                    <a:defRPr b="1">
                      <a:latin typeface="Century Gothic" panose="020B0502020202020204" pitchFamily="34" charset="0"/>
                    </a:defRPr>
                  </a:lvl1pPr>
                </a:lstStyle>
                <a:p>
                  <a:pPr algn="ctr"/>
                  <a:endParaRPr lang="sr-Latn-RS" sz="2000" spc="300" dirty="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pic>
            <p:nvPicPr>
              <p:cNvPr id="41" name="Graphic 40" descr="Bullseye outline">
                <a:extLst>
                  <a:ext uri="{FF2B5EF4-FFF2-40B4-BE49-F238E27FC236}">
                    <a16:creationId xmlns:a16="http://schemas.microsoft.com/office/drawing/2014/main" id="{FA30E1C1-8B3E-4693-8B12-C19F9C1411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4467964" y="2879467"/>
                <a:ext cx="3911889" cy="3846445"/>
              </a:xfrm>
              <a:prstGeom prst="rect">
                <a:avLst/>
              </a:prstGeom>
            </p:spPr>
          </p:pic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974AC5F-EFF3-48A0-A893-5C1B7BEA77CA}"/>
                </a:ext>
              </a:extLst>
            </p:cNvPr>
            <p:cNvSpPr txBox="1"/>
            <p:nvPr/>
          </p:nvSpPr>
          <p:spPr>
            <a:xfrm>
              <a:off x="5836789" y="4850216"/>
              <a:ext cx="2849872" cy="19953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spc="300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</a:rPr>
                <a:t>…</a:t>
              </a:r>
              <a:r>
                <a:rPr lang="sr-Latn-RS" sz="2000" b="1" spc="300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</a:rPr>
                <a:t>što je još jedan od ciljeva </a:t>
              </a:r>
              <a:r>
                <a:rPr lang="en-GB" sz="2000" b="1" spc="300" dirty="0" err="1">
                  <a:solidFill>
                    <a:srgbClr val="6600FF"/>
                  </a:solidFill>
                  <a:latin typeface="Century Gothic" panose="020B0502020202020204" pitchFamily="34" charset="0"/>
                </a:rPr>
                <a:t>LEAPSynSci</a:t>
              </a:r>
              <a:endParaRPr lang="sr-Latn-RS" sz="2000" b="1" spc="300" dirty="0">
                <a:solidFill>
                  <a:srgbClr val="6600FF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sr-Latn-RS" sz="2000" b="1" spc="300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</a:rPr>
                <a:t>tima</a:t>
              </a:r>
              <a:endParaRPr lang="en-GB" sz="2000" b="1" spc="300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9" name="Google Shape;103;p1">
            <a:extLst>
              <a:ext uri="{FF2B5EF4-FFF2-40B4-BE49-F238E27FC236}">
                <a16:creationId xmlns:a16="http://schemas.microsoft.com/office/drawing/2014/main" id="{7C96B00B-7472-4A47-B7F5-7238334F0EA1}"/>
              </a:ext>
            </a:extLst>
          </p:cNvPr>
          <p:cNvSpPr txBox="1"/>
          <p:nvPr/>
        </p:nvSpPr>
        <p:spPr>
          <a:xfrm>
            <a:off x="0" y="6345899"/>
            <a:ext cx="9131491" cy="551259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>
            <a:solidFill>
              <a:srgbClr val="6D6D6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105;p1" descr="Fond za nauku">
            <a:extLst>
              <a:ext uri="{FF2B5EF4-FFF2-40B4-BE49-F238E27FC236}">
                <a16:creationId xmlns:a16="http://schemas.microsoft.com/office/drawing/2014/main" id="{92309716-85EF-4F30-B2E1-61F92515B99D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l="4286" t="15559" r="69139" b="15331"/>
          <a:stretch/>
        </p:blipFill>
        <p:spPr>
          <a:xfrm>
            <a:off x="0" y="6379065"/>
            <a:ext cx="570654" cy="513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9354E38-1670-418F-828F-11CF7CE100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36862" y="6366163"/>
            <a:ext cx="450900" cy="576564"/>
          </a:xfrm>
          <a:prstGeom prst="rect">
            <a:avLst/>
          </a:prstGeom>
        </p:spPr>
      </p:pic>
      <p:sp>
        <p:nvSpPr>
          <p:cNvPr id="32" name="Google Shape;104;p1">
            <a:extLst>
              <a:ext uri="{FF2B5EF4-FFF2-40B4-BE49-F238E27FC236}">
                <a16:creationId xmlns:a16="http://schemas.microsoft.com/office/drawing/2014/main" id="{C6F9878E-8598-4D4A-A704-21F525B299DB}"/>
              </a:ext>
            </a:extLst>
          </p:cNvPr>
          <p:cNvSpPr txBox="1"/>
          <p:nvPr/>
        </p:nvSpPr>
        <p:spPr>
          <a:xfrm>
            <a:off x="519615" y="6360352"/>
            <a:ext cx="5120099" cy="4616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  <a:buClr>
                <a:srgbClr val="A3E0FF"/>
              </a:buClr>
              <a:buSzPts val="1800"/>
              <a:buFont typeface="Teko"/>
              <a:buNone/>
            </a:pPr>
            <a:r>
              <a:rPr lang="sr-Latn-RS" sz="1200" b="1" dirty="0">
                <a:solidFill>
                  <a:srgbClr val="00FFFF"/>
                </a:solidFill>
                <a:latin typeface="Century Gothic" panose="020B0502020202020204" pitchFamily="34" charset="0"/>
                <a:ea typeface="Teko"/>
                <a:cs typeface="GothicE" panose="00000400000000000000" pitchFamily="2" charset="0"/>
                <a:sym typeface="Teko"/>
              </a:rPr>
              <a:t>Fond za nauku Republike Srbije</a:t>
            </a:r>
            <a:endParaRPr lang="en-GB" sz="1200" b="1" dirty="0">
              <a:solidFill>
                <a:srgbClr val="00FFFF"/>
              </a:solidFill>
              <a:latin typeface="Century Gothic" panose="020B0502020202020204" pitchFamily="34" charset="0"/>
              <a:sym typeface="Teko"/>
            </a:endParaRPr>
          </a:p>
          <a:p>
            <a:pPr algn="just" defTabSz="457200" fontAlgn="auto">
              <a:spcBef>
                <a:spcPts val="0"/>
              </a:spcBef>
              <a:spcAft>
                <a:spcPts val="0"/>
              </a:spcAft>
              <a:buClr>
                <a:srgbClr val="A3E0FF"/>
              </a:buClr>
              <a:buSzPts val="1800"/>
              <a:buFont typeface="Teko"/>
              <a:buNone/>
            </a:pPr>
            <a:r>
              <a:rPr lang="en-GB" sz="1200" b="1" dirty="0">
                <a:solidFill>
                  <a:srgbClr val="FFFF00"/>
                </a:solidFill>
                <a:latin typeface="Century Gothic" panose="020B0502020202020204" pitchFamily="34" charset="0"/>
                <a:sym typeface="Teko"/>
              </a:rPr>
              <a:t>Program </a:t>
            </a:r>
            <a:r>
              <a:rPr lang="sr-Latn-RS" sz="1200" b="1" dirty="0">
                <a:solidFill>
                  <a:srgbClr val="FFFF00"/>
                </a:solidFill>
                <a:latin typeface="Century Gothic" panose="020B0502020202020204" pitchFamily="34" charset="0"/>
                <a:cs typeface="GothicE" panose="00000400000000000000" pitchFamily="2" charset="0"/>
                <a:sym typeface="Teko"/>
              </a:rPr>
              <a:t>za izvrsne projekte mladih istraživača</a:t>
            </a:r>
            <a:endParaRPr lang="en-GB" sz="1200" b="1" dirty="0">
              <a:solidFill>
                <a:srgbClr val="FFFF00"/>
              </a:solidFill>
              <a:latin typeface="Century Gothic" panose="020B0502020202020204" pitchFamily="34" charset="0"/>
              <a:ea typeface="Teko"/>
              <a:cs typeface="GothicE" panose="00000400000000000000" pitchFamily="2" charset="0"/>
              <a:sym typeface="Teko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251D31-57D1-4500-8B8B-CAE433779943}"/>
              </a:ext>
            </a:extLst>
          </p:cNvPr>
          <p:cNvSpPr txBox="1"/>
          <p:nvPr/>
        </p:nvSpPr>
        <p:spPr>
          <a:xfrm>
            <a:off x="5514437" y="6517129"/>
            <a:ext cx="33179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  <a:buClr>
                <a:srgbClr val="A3E0FF"/>
              </a:buClr>
              <a:buSzPts val="1800"/>
            </a:pPr>
            <a:r>
              <a:rPr lang="sr-Latn-RS" sz="1200" b="1" dirty="0">
                <a:solidFill>
                  <a:srgbClr val="FFFF00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11. a</a:t>
            </a:r>
            <a:r>
              <a:rPr lang="en-GB" sz="1200" b="1" dirty="0" err="1">
                <a:solidFill>
                  <a:srgbClr val="FFFF00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pri</a:t>
            </a:r>
            <a:r>
              <a:rPr lang="sr-Latn-RS" sz="1200" b="1" dirty="0">
                <a:solidFill>
                  <a:srgbClr val="FFFF00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l</a:t>
            </a:r>
            <a:r>
              <a:rPr lang="en-GB" sz="1200" b="1" dirty="0">
                <a:solidFill>
                  <a:srgbClr val="FFFF00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, </a:t>
            </a:r>
            <a:r>
              <a:rPr lang="en-GB" sz="1200" b="1" dirty="0" err="1">
                <a:solidFill>
                  <a:srgbClr val="00FFFF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Svetski</a:t>
            </a:r>
            <a:r>
              <a:rPr lang="en-GB" sz="1200" b="1" dirty="0">
                <a:solidFill>
                  <a:srgbClr val="00FFFF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 dan </a:t>
            </a:r>
            <a:r>
              <a:rPr lang="en-GB" sz="1200" b="1" dirty="0" err="1">
                <a:solidFill>
                  <a:srgbClr val="00FFFF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Parkinsonove</a:t>
            </a:r>
            <a:r>
              <a:rPr lang="en-GB" sz="1200" b="1" dirty="0">
                <a:solidFill>
                  <a:srgbClr val="00FFFF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 </a:t>
            </a:r>
            <a:r>
              <a:rPr lang="en-GB" sz="1200" b="1" dirty="0" err="1">
                <a:solidFill>
                  <a:srgbClr val="00FFFF"/>
                </a:solidFill>
                <a:latin typeface="Century Gothic" panose="020B0502020202020204" pitchFamily="34" charset="0"/>
                <a:cs typeface="GothicE" panose="00000400000000000000" pitchFamily="2" charset="0"/>
              </a:rPr>
              <a:t>bolesti</a:t>
            </a:r>
            <a:endParaRPr lang="en-GB" sz="1200" b="1" dirty="0">
              <a:solidFill>
                <a:srgbClr val="00FFFF"/>
              </a:solidFill>
              <a:latin typeface="Century Gothic" panose="020B0502020202020204" pitchFamily="34" charset="0"/>
              <a:cs typeface="GothicE" panose="00000400000000000000" pitchFamily="2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185D1F1-6267-47BB-B129-6C4E1D06FEFA}"/>
              </a:ext>
            </a:extLst>
          </p:cNvPr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8541576" y="891271"/>
            <a:ext cx="566928" cy="55165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BF76002-495E-4C8E-8B08-F0692AAF4FD4}"/>
              </a:ext>
            </a:extLst>
          </p:cNvPr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8532440" y="1517342"/>
            <a:ext cx="566928" cy="51814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F923423-FD79-47CA-B09D-C665CB5DA278}"/>
              </a:ext>
            </a:extLst>
          </p:cNvPr>
          <p:cNvPicPr>
            <a:picLocks/>
          </p:cNvPicPr>
          <p:nvPr/>
        </p:nvPicPr>
        <p:blipFill>
          <a:blip r:embed="rId18"/>
          <a:stretch>
            <a:fillRect/>
          </a:stretch>
        </p:blipFill>
        <p:spPr>
          <a:xfrm>
            <a:off x="8534400" y="2626661"/>
            <a:ext cx="566928" cy="53523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A93F2BA-0575-48CF-9B67-1C81A402195A}"/>
              </a:ext>
            </a:extLst>
          </p:cNvPr>
          <p:cNvPicPr>
            <a:picLocks/>
          </p:cNvPicPr>
          <p:nvPr/>
        </p:nvPicPr>
        <p:blipFill rotWithShape="1">
          <a:blip r:embed="rId19"/>
          <a:srcRect t="23823"/>
          <a:stretch/>
        </p:blipFill>
        <p:spPr>
          <a:xfrm>
            <a:off x="8532440" y="2090765"/>
            <a:ext cx="566928" cy="48365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31BEDAA-D8BB-4675-9A8D-9BF23577C95D}"/>
              </a:ext>
            </a:extLst>
          </p:cNvPr>
          <p:cNvPicPr>
            <a:picLocks/>
          </p:cNvPicPr>
          <p:nvPr/>
        </p:nvPicPr>
        <p:blipFill rotWithShape="1">
          <a:blip r:embed="rId20"/>
          <a:srcRect t="10915"/>
          <a:stretch/>
        </p:blipFill>
        <p:spPr>
          <a:xfrm>
            <a:off x="8534399" y="3218276"/>
            <a:ext cx="566928" cy="60289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E367C3D-7ACE-4A15-8909-738D46FB1D5B}"/>
              </a:ext>
            </a:extLst>
          </p:cNvPr>
          <p:cNvPicPr>
            <a:picLocks/>
          </p:cNvPicPr>
          <p:nvPr/>
        </p:nvPicPr>
        <p:blipFill rotWithShape="1">
          <a:blip r:embed="rId21"/>
          <a:srcRect t="8438"/>
          <a:stretch/>
        </p:blipFill>
        <p:spPr>
          <a:xfrm>
            <a:off x="8532440" y="3861067"/>
            <a:ext cx="566928" cy="59765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6A57387-ACDD-4103-B53F-1ADBEF4290F2}"/>
              </a:ext>
            </a:extLst>
          </p:cNvPr>
          <p:cNvPicPr>
            <a:picLocks/>
          </p:cNvPicPr>
          <p:nvPr/>
        </p:nvPicPr>
        <p:blipFill>
          <a:blip r:embed="rId22"/>
          <a:stretch>
            <a:fillRect/>
          </a:stretch>
        </p:blipFill>
        <p:spPr>
          <a:xfrm>
            <a:off x="8534399" y="4509619"/>
            <a:ext cx="566928" cy="51289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7ECEF68-4065-403D-BD56-6D8ABEE0184A}"/>
              </a:ext>
            </a:extLst>
          </p:cNvPr>
          <p:cNvPicPr>
            <a:picLocks/>
          </p:cNvPicPr>
          <p:nvPr/>
        </p:nvPicPr>
        <p:blipFill>
          <a:blip r:embed="rId23"/>
          <a:stretch>
            <a:fillRect/>
          </a:stretch>
        </p:blipFill>
        <p:spPr>
          <a:xfrm>
            <a:off x="8532440" y="5640729"/>
            <a:ext cx="566928" cy="38055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59BC8F1-271F-4F4B-BBCB-76C1E45A8F59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b="49439"/>
          <a:stretch/>
        </p:blipFill>
        <p:spPr>
          <a:xfrm>
            <a:off x="8532440" y="5054368"/>
            <a:ext cx="566928" cy="53487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0178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750"/>
                            </p:stCondLst>
                            <p:childTnLst>
                              <p:par>
                                <p:cTn id="9" presetID="12" presetClass="entr" presetSubtype="4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750"/>
                            </p:stCondLst>
                            <p:childTnLst>
                              <p:par>
                                <p:cTn id="14" presetID="47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56 -0.09977 L 0.03056 -0.09954 C 0.02778 -0.09028 0.02066 -0.0713 0.02379 -0.05972 C 0.02483 -0.05648 0.02674 -0.06574 0.0283 -0.06875 C 0.02865 -0.07107 0.02778 -0.07477 0.02934 -0.07616 C 0.03195 -0.07824 0.03525 -0.07685 0.0382 -0.07755 C 0.04566 -0.0794 0.05313 -0.08148 0.06042 -0.08357 C 0.06129 -0.0875 0.06268 -0.09121 0.06268 -0.09537 C 0.06268 -0.1 0.06372 -0.10972 0.06042 -0.1088 C 0.05591 -0.10718 0.05608 -0.09792 0.05382 -0.09236 C 0.05348 -0.08866 0.05 -0.05764 0.05487 -0.05833 C 0.06112 -0.05926 0.06094 -0.07315 0.06389 -0.08056 C 0.06737 -0.09977 0.06493 -0.09375 0.06823 -0.07616 C 0.06945 -0.06968 0.07118 -0.0632 0.07275 -0.05695 C 0.075 -0.06366 0.07605 -0.07153 0.07934 -0.07755 C 0.08073 -0.08033 0.08386 -0.08056 0.08612 -0.08195 C 0.09584 -0.0882 0.09219 -0.08634 0.10382 -0.08796 C 0.11893 -0.07801 0.11302 -0.08472 0.10487 -0.08056 C 0.10243 -0.07917 0.10052 -0.07662 0.09827 -0.07454 C 0.10278 -0.06667 0.10764 -0.0456 0.11719 -0.05972 C 0.11858 -0.06204 0.11789 -0.06574 0.11823 -0.06875 C 0.11945 -0.0632 0.11806 -0.05556 0.12153 -0.05232 C 0.12396 -0.05023 0.12362 -0.05949 0.125 -0.06273 C 0.12952 -0.07477 0.12987 -0.07384 0.13716 -0.08496 C 0.13872 -0.09005 0.14028 -0.09468 0.14167 -0.09977 C 0.14219 -0.10232 0.14254 -0.10972 0.14271 -0.10718 C 0.14358 -0.09097 0.14341 -0.07454 0.14375 -0.05833 C 0.15018 -0.05926 0.15643 -0.05996 0.16268 -0.06134 C 0.16389 -0.06158 0.16528 -0.06158 0.16598 -0.06273 C 0.16719 -0.06435 0.16754 -0.06667 0.16823 -0.06875 C 0.16719 -0.07222 0.16771 -0.07801 0.16493 -0.07917 C 0.15469 -0.0831 0.154 -0.05301 0.15382 -0.05232 C 0.15712 -0.04699 0.15868 -0.0375 0.16389 -0.03611 C 0.17292 -0.0338 0.17275 -0.06158 0.17275 -0.06435 C 0.17275 -0.06574 0.17205 -0.06134 0.17153 -0.05972 C 0.17205 -0.05625 0.17014 -0.04838 0.17275 -0.04954 C 0.17848 -0.05185 0.1816 -0.06042 0.18612 -0.06574 C 0.1875 -0.06736 0.18907 -0.06875 0.19046 -0.07014 C 0.19098 -0.07199 0.19323 -0.08287 0.19497 -0.08496 C 0.19688 -0.0875 0.19948 -0.08889 0.20157 -0.09097 C 0.20348 -0.0875 0.20591 -0.08449 0.20712 -0.08056 C 0.20816 -0.07778 0.20625 -0.07037 0.20834 -0.07176 C 0.21059 -0.07315 0.20764 -0.0794 0.20938 -0.08195 C 0.21112 -0.08472 0.21459 -0.08403 0.21719 -0.08496 C 0.21945 -0.08148 0.2224 -0.07871 0.22379 -0.07454 C 0.22518 -0.07107 0.22205 -0.0632 0.225 -0.06273 C 0.22882 -0.06227 0.24445 -0.07083 0.25157 -0.07454 C 0.25313 -0.0831 0.25573 -0.09051 0.24167 -0.07176 C 0.23993 -0.06945 0.24011 -0.06574 0.23941 -0.06273 C 0.24011 -0.06019 0.23976 -0.05602 0.24167 -0.05533 C 0.25434 -0.05093 0.25816 -0.05625 0.26164 -0.07014 C 0.26216 -0.07222 0.25938 -0.06713 0.25834 -0.06574 C 0.26007 -0.06088 0.25973 -0.05116 0.26389 -0.05093 C 0.27414 -0.05046 0.29497 -0.06181 0.30504 -0.07315 C 0.32205 -0.09259 0.3007 -0.07292 0.31268 -0.08357 C 0.30938 -0.06875 0.30573 -0.05394 0.30278 -0.03912 C 0.30174 -0.0338 0.30313 -0.02708 0.30052 -0.02269 C 0.29914 -0.0206 0.29827 -0.02778 0.29723 -0.03009 C 0.30052 -0.04005 0.30452 -0.04954 0.30712 -0.05972 C 0.31719 -0.09884 0.30521 -0.07014 0.31389 -0.08935 C 0.31493 -0.09537 0.31632 -0.11111 0.32726 -0.09097 C 0.32952 -0.08658 0.32743 -0.07963 0.32605 -0.07454 C 0.32344 -0.06482 0.31841 -0.06204 0.31268 -0.05695 C 0.31094 -0.05833 0.30521 -0.06042 0.30712 -0.06134 C 0.32084 -0.06736 0.34948 -0.07315 0.34948 -0.07292 C 0.35018 -0.07454 0.35296 -0.07685 0.35157 -0.07755 C 0.34237 -0.08241 0.33976 -0.07986 0.33282 -0.07616 C 0.3375 -0.07107 0.34167 -0.06482 0.34723 -0.06134 C 0.35157 -0.05857 0.35417 -0.07222 0.35382 -0.07315 C 0.35296 -0.07523 0.35052 -0.06713 0.35052 -0.0669 C 0.35139 -0.05857 0.35087 -0.04121 0.36389 -0.06574 C 0.36615 -0.07014 0.36459 -0.07662 0.36493 -0.08195 C 0.36459 -0.08449 0.36216 -0.08843 0.36389 -0.08935 C 0.36719 -0.09144 0.37535 -0.09283 0.375 -0.08796 C 0.37414 -0.07847 0.36164 -0.06574 0.36164 -0.06551 C 0.36129 -0.0632 0.36025 -0.06088 0.36059 -0.05833 C 0.36077 -0.05648 0.36164 -0.05301 0.36268 -0.05394 C 0.36511 -0.05556 0.36511 -0.06065 0.36719 -0.06273 C 0.36875 -0.06435 0.37084 -0.06366 0.37275 -0.06435 C 0.37605 -0.0632 0.38316 -0.05671 0.38282 -0.06134 C 0.37848 -0.10208 0.35296 -0.13519 0.375 -0.1088 C 0.37622 -0.10741 0.37726 -0.10579 0.3783 -0.10417 C 0.38021 -0.10486 0.3823 -0.10463 0.38386 -0.10579 C 0.38577 -0.10718 0.38768 -0.11435 0.38837 -0.11158 C 0.39132 -0.09931 0.39046 -0.08588 0.39167 -0.07315 C 0.3948 -0.08565 0.38959 -0.06783 0.39601 -0.06574 C 0.39896 -0.06482 0.39983 -0.07176 0.40157 -0.07454 C 0.40643 -0.07315 0.41268 -0.07477 0.41615 -0.07014 C 0.41893 -0.06621 0.4158 -0.05903 0.41719 -0.05394 C 0.41789 -0.05162 0.42014 -0.05093 0.42171 -0.04954 C 0.42205 -0.05185 0.42188 -0.05463 0.42275 -0.05695 C 0.425 -0.06296 0.429 -0.06806 0.43056 -0.07454 C 0.43125 -0.07801 0.42987 -0.08148 0.42934 -0.08496 C 0.4283 -0.06759 0.4283 -0.05023 0.42605 -0.0331 C 0.4257 -0.03009 0.42327 -0.02338 0.42171 -0.0257 C 0.41737 -0.03125 0.41719 -0.04051 0.41493 -0.04792 C 0.41632 -0.04931 0.45122 -0.0838 0.45608 -0.09676 C 0.45695 -0.09908 0.45365 -0.1007 0.45278 -0.10278 C 0.45261 -0.10324 0.45278 -0.10371 0.45278 -0.10417 L 0.46285 -0.05695 " pathEditMode="relative" rAng="0" ptsTypes="AAAAAAAAAAAAAAAAAAAAAAAAAAAAAAAAAAAAAAAAAAAAAAAAAAAAAAAAAAAAAAAAAAAAAAAAAAAAAAAAAAAAAAAAAAAAAAAAAAAA">
                                      <p:cBhvr>
                                        <p:cTn id="26" dur="7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  <p:bldP spid="21" grpId="1" animBg="1"/>
    </p:bldLst>
  </p:timing>
</p:sld>
</file>

<file path=ppt/theme/theme1.xml><?xml version="1.0" encoding="utf-8"?>
<a:theme xmlns:a="http://schemas.openxmlformats.org/drawingml/2006/main" name="template">
  <a:themeElements>
    <a:clrScheme name="template 8">
      <a:dk1>
        <a:srgbClr val="4D4D4D"/>
      </a:dk1>
      <a:lt1>
        <a:srgbClr val="FFFFFF"/>
      </a:lt1>
      <a:dk2>
        <a:srgbClr val="4D4D4D"/>
      </a:dk2>
      <a:lt2>
        <a:srgbClr val="5AABD0"/>
      </a:lt2>
      <a:accent1>
        <a:srgbClr val="BFE1EB"/>
      </a:accent1>
      <a:accent2>
        <a:srgbClr val="86CBE0"/>
      </a:accent2>
      <a:accent3>
        <a:srgbClr val="FFFFFF"/>
      </a:accent3>
      <a:accent4>
        <a:srgbClr val="404040"/>
      </a:accent4>
      <a:accent5>
        <a:srgbClr val="DCEEF3"/>
      </a:accent5>
      <a:accent6>
        <a:srgbClr val="79B8CB"/>
      </a:accent6>
      <a:hlink>
        <a:srgbClr val="88D5F8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FF66CC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FFB8E2"/>
        </a:accent5>
        <a:accent6>
          <a:srgbClr val="5C8AE7"/>
        </a:accent6>
        <a:hlink>
          <a:srgbClr val="FFCC9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CC0000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E2AAAA"/>
        </a:accent5>
        <a:accent6>
          <a:srgbClr val="5C8AE7"/>
        </a:accent6>
        <a:hlink>
          <a:srgbClr val="33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CC0000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E2AAAA"/>
        </a:accent5>
        <a:accent6>
          <a:srgbClr val="5C8AE7"/>
        </a:accent6>
        <a:hlink>
          <a:srgbClr val="99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14EC2"/>
        </a:lt2>
        <a:accent1>
          <a:srgbClr val="3276D9"/>
        </a:accent1>
        <a:accent2>
          <a:srgbClr val="6CA2E8"/>
        </a:accent2>
        <a:accent3>
          <a:srgbClr val="FFFFFF"/>
        </a:accent3>
        <a:accent4>
          <a:srgbClr val="404040"/>
        </a:accent4>
        <a:accent5>
          <a:srgbClr val="ADBDE9"/>
        </a:accent5>
        <a:accent6>
          <a:srgbClr val="6192D2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5892D1"/>
        </a:lt2>
        <a:accent1>
          <a:srgbClr val="BED9EC"/>
        </a:accent1>
        <a:accent2>
          <a:srgbClr val="85B8E0"/>
        </a:accent2>
        <a:accent3>
          <a:srgbClr val="FFFFFF"/>
        </a:accent3>
        <a:accent4>
          <a:srgbClr val="404040"/>
        </a:accent4>
        <a:accent5>
          <a:srgbClr val="DBE9F4"/>
        </a:accent5>
        <a:accent6>
          <a:srgbClr val="78A6CB"/>
        </a:accent6>
        <a:hlink>
          <a:srgbClr val="89B3F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567CD0"/>
        </a:lt2>
        <a:accent1>
          <a:srgbClr val="BDC5ED"/>
        </a:accent1>
        <a:accent2>
          <a:srgbClr val="869CE2"/>
        </a:accent2>
        <a:accent3>
          <a:srgbClr val="FFFFFF"/>
        </a:accent3>
        <a:accent4>
          <a:srgbClr val="404040"/>
        </a:accent4>
        <a:accent5>
          <a:srgbClr val="DBDFF4"/>
        </a:accent5>
        <a:accent6>
          <a:srgbClr val="798DCD"/>
        </a:accent6>
        <a:hlink>
          <a:srgbClr val="7087F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5AABD0"/>
        </a:lt2>
        <a:accent1>
          <a:srgbClr val="BFE1EB"/>
        </a:accent1>
        <a:accent2>
          <a:srgbClr val="86CBE0"/>
        </a:accent2>
        <a:accent3>
          <a:srgbClr val="FFFFFF"/>
        </a:accent3>
        <a:accent4>
          <a:srgbClr val="404040"/>
        </a:accent4>
        <a:accent5>
          <a:srgbClr val="DCEEF3"/>
        </a:accent5>
        <a:accent6>
          <a:srgbClr val="79B8CB"/>
        </a:accent6>
        <a:hlink>
          <a:srgbClr val="88D5F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</TotalTime>
  <Words>432</Words>
  <Application>Microsoft Office PowerPoint</Application>
  <PresentationFormat>On-screen Show (4:3)</PresentationFormat>
  <Paragraphs>79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Gothic</vt:lpstr>
      <vt:lpstr>Segoe Print</vt:lpstr>
      <vt:lpstr>Teko</vt:lpstr>
      <vt:lpstr>Wingdings 2</vt:lpstr>
      <vt:lpstr>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Natasa Kilibarda</dc:creator>
  <cp:lastModifiedBy>Marija Vidovic</cp:lastModifiedBy>
  <cp:revision>102</cp:revision>
  <dcterms:created xsi:type="dcterms:W3CDTF">2022-03-15T09:32:29Z</dcterms:created>
  <dcterms:modified xsi:type="dcterms:W3CDTF">2022-04-08T11:43:52Z</dcterms:modified>
</cp:coreProperties>
</file>